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1" r:id="rId20"/>
  </p:sldIdLst>
  <p:sldSz cx="18288000" cy="10287000"/>
  <p:notesSz cx="18288000" cy="10287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10721" y="311791"/>
            <a:ext cx="4066557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1">
                <a:solidFill>
                  <a:srgbClr val="BE8E2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96756" y="1019244"/>
            <a:ext cx="5694487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94646" y="3382082"/>
            <a:ext cx="10298707" cy="281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1">
                <a:solidFill>
                  <a:srgbClr val="BE8E2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54985" y="0"/>
            <a:ext cx="7037705" cy="10295255"/>
            <a:chOff x="11254985" y="0"/>
            <a:chExt cx="7037705" cy="10295255"/>
          </a:xfrm>
        </p:grpSpPr>
        <p:sp>
          <p:nvSpPr>
            <p:cNvPr id="3" name="object 3"/>
            <p:cNvSpPr/>
            <p:nvPr/>
          </p:nvSpPr>
          <p:spPr>
            <a:xfrm>
              <a:off x="13194514" y="5285266"/>
              <a:ext cx="5093970" cy="5001895"/>
            </a:xfrm>
            <a:custGeom>
              <a:avLst/>
              <a:gdLst/>
              <a:ahLst/>
              <a:cxnLst/>
              <a:rect l="l" t="t" r="r" b="b"/>
              <a:pathLst>
                <a:path w="5093969" h="5001895">
                  <a:moveTo>
                    <a:pt x="3555825" y="413487"/>
                  </a:moveTo>
                  <a:lnTo>
                    <a:pt x="1261161" y="2708150"/>
                  </a:lnTo>
                  <a:lnTo>
                    <a:pt x="856068" y="1386900"/>
                  </a:lnTo>
                  <a:lnTo>
                    <a:pt x="850961" y="1335003"/>
                  </a:lnTo>
                  <a:lnTo>
                    <a:pt x="865575" y="1286827"/>
                  </a:lnTo>
                  <a:lnTo>
                    <a:pt x="897143" y="1247628"/>
                  </a:lnTo>
                  <a:lnTo>
                    <a:pt x="942896" y="1222662"/>
                  </a:lnTo>
                  <a:lnTo>
                    <a:pt x="3555825" y="413487"/>
                  </a:lnTo>
                  <a:close/>
                </a:path>
                <a:path w="5093969" h="5001895">
                  <a:moveTo>
                    <a:pt x="5093485" y="5001733"/>
                  </a:moveTo>
                  <a:lnTo>
                    <a:pt x="813747" y="5001733"/>
                  </a:lnTo>
                  <a:lnTo>
                    <a:pt x="15540" y="3545595"/>
                  </a:lnTo>
                  <a:lnTo>
                    <a:pt x="0" y="3495813"/>
                  </a:lnTo>
                  <a:lnTo>
                    <a:pt x="4551" y="3445664"/>
                  </a:lnTo>
                  <a:lnTo>
                    <a:pt x="27530" y="3400877"/>
                  </a:lnTo>
                  <a:lnTo>
                    <a:pt x="67270" y="3367184"/>
                  </a:lnTo>
                  <a:lnTo>
                    <a:pt x="1261161" y="2708150"/>
                  </a:lnTo>
                  <a:lnTo>
                    <a:pt x="3555825" y="413487"/>
                  </a:lnTo>
                  <a:lnTo>
                    <a:pt x="4872009" y="5889"/>
                  </a:lnTo>
                  <a:lnTo>
                    <a:pt x="4914158" y="0"/>
                  </a:lnTo>
                  <a:lnTo>
                    <a:pt x="4954527" y="7399"/>
                  </a:lnTo>
                  <a:lnTo>
                    <a:pt x="4990339" y="26612"/>
                  </a:lnTo>
                  <a:lnTo>
                    <a:pt x="5018812" y="56164"/>
                  </a:lnTo>
                  <a:lnTo>
                    <a:pt x="5037169" y="94579"/>
                  </a:lnTo>
                  <a:lnTo>
                    <a:pt x="5093485" y="286849"/>
                  </a:lnTo>
                  <a:lnTo>
                    <a:pt x="5093485" y="5001733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3661" y="7755251"/>
              <a:ext cx="1975485" cy="2531745"/>
            </a:xfrm>
            <a:custGeom>
              <a:avLst/>
              <a:gdLst/>
              <a:ahLst/>
              <a:cxnLst/>
              <a:rect l="l" t="t" r="r" b="b"/>
              <a:pathLst>
                <a:path w="1975484" h="2531745">
                  <a:moveTo>
                    <a:pt x="1975209" y="2531747"/>
                  </a:moveTo>
                  <a:lnTo>
                    <a:pt x="992419" y="2531747"/>
                  </a:lnTo>
                  <a:lnTo>
                    <a:pt x="0" y="734681"/>
                  </a:lnTo>
                  <a:lnTo>
                    <a:pt x="672294" y="274988"/>
                  </a:lnTo>
                  <a:lnTo>
                    <a:pt x="1199039" y="0"/>
                  </a:lnTo>
                  <a:lnTo>
                    <a:pt x="1975209" y="253174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93774" y="5097971"/>
              <a:ext cx="4194810" cy="5189220"/>
            </a:xfrm>
            <a:custGeom>
              <a:avLst/>
              <a:gdLst/>
              <a:ahLst/>
              <a:cxnLst/>
              <a:rect l="l" t="t" r="r" b="b"/>
              <a:pathLst>
                <a:path w="4194809" h="5189220">
                  <a:moveTo>
                    <a:pt x="4194224" y="5189027"/>
                  </a:moveTo>
                  <a:lnTo>
                    <a:pt x="1211291" y="5189027"/>
                  </a:lnTo>
                  <a:lnTo>
                    <a:pt x="583345" y="3215680"/>
                  </a:lnTo>
                  <a:lnTo>
                    <a:pt x="0" y="1234983"/>
                  </a:lnTo>
                  <a:lnTo>
                    <a:pt x="3118659" y="227011"/>
                  </a:lnTo>
                  <a:lnTo>
                    <a:pt x="3337624" y="164890"/>
                  </a:lnTo>
                  <a:lnTo>
                    <a:pt x="3616317" y="93193"/>
                  </a:lnTo>
                  <a:lnTo>
                    <a:pt x="3957797" y="9351"/>
                  </a:lnTo>
                  <a:lnTo>
                    <a:pt x="4004175" y="0"/>
                  </a:lnTo>
                  <a:lnTo>
                    <a:pt x="4050045" y="155"/>
                  </a:lnTo>
                  <a:lnTo>
                    <a:pt x="4094218" y="9180"/>
                  </a:lnTo>
                  <a:lnTo>
                    <a:pt x="4135502" y="26437"/>
                  </a:lnTo>
                  <a:lnTo>
                    <a:pt x="4172706" y="51291"/>
                  </a:lnTo>
                  <a:lnTo>
                    <a:pt x="4194224" y="518902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09010" y="6392681"/>
              <a:ext cx="2409825" cy="1554480"/>
            </a:xfrm>
            <a:custGeom>
              <a:avLst/>
              <a:gdLst/>
              <a:ahLst/>
              <a:cxnLst/>
              <a:rect l="l" t="t" r="r" b="b"/>
              <a:pathLst>
                <a:path w="2409825" h="1554479">
                  <a:moveTo>
                    <a:pt x="2409736" y="847892"/>
                  </a:moveTo>
                  <a:lnTo>
                    <a:pt x="2290332" y="899704"/>
                  </a:lnTo>
                  <a:lnTo>
                    <a:pt x="2008551" y="1020087"/>
                  </a:lnTo>
                  <a:lnTo>
                    <a:pt x="1679041" y="1156466"/>
                  </a:lnTo>
                  <a:lnTo>
                    <a:pt x="1416448" y="1256262"/>
                  </a:lnTo>
                  <a:lnTo>
                    <a:pt x="1242272" y="1313314"/>
                  </a:lnTo>
                  <a:lnTo>
                    <a:pt x="1066000" y="1363338"/>
                  </a:lnTo>
                  <a:lnTo>
                    <a:pt x="781241" y="1434241"/>
                  </a:lnTo>
                  <a:lnTo>
                    <a:pt x="281603" y="1553928"/>
                  </a:lnTo>
                  <a:lnTo>
                    <a:pt x="0" y="706024"/>
                  </a:lnTo>
                  <a:lnTo>
                    <a:pt x="958058" y="315063"/>
                  </a:lnTo>
                  <a:lnTo>
                    <a:pt x="2128144" y="0"/>
                  </a:lnTo>
                  <a:lnTo>
                    <a:pt x="2409736" y="847892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54985" y="0"/>
              <a:ext cx="7037468" cy="10294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2797" y="6807537"/>
            <a:ext cx="222250" cy="260985"/>
            <a:chOff x="1052797" y="6807537"/>
            <a:chExt cx="222250" cy="260985"/>
          </a:xfrm>
        </p:grpSpPr>
        <p:sp>
          <p:nvSpPr>
            <p:cNvPr id="9" name="object 9"/>
            <p:cNvSpPr/>
            <p:nvPr/>
          </p:nvSpPr>
          <p:spPr>
            <a:xfrm>
              <a:off x="1056131" y="6810871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8" y="121531"/>
                  </a:moveTo>
                  <a:lnTo>
                    <a:pt x="206712" y="177783"/>
                  </a:lnTo>
                  <a:lnTo>
                    <a:pt x="180475" y="219451"/>
                  </a:lnTo>
                  <a:lnTo>
                    <a:pt x="138394" y="245234"/>
                  </a:lnTo>
                  <a:lnTo>
                    <a:pt x="82121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7850" y="0"/>
                  </a:lnTo>
                  <a:lnTo>
                    <a:pt x="141997" y="7812"/>
                  </a:lnTo>
                  <a:lnTo>
                    <a:pt x="182211" y="31251"/>
                  </a:lnTo>
                  <a:lnTo>
                    <a:pt x="207147" y="69446"/>
                  </a:lnTo>
                  <a:lnTo>
                    <a:pt x="215458" y="121531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376" y="6862921"/>
              <a:ext cx="82364" cy="148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66848" y="681087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5" y="0"/>
                </a:lnTo>
                <a:lnTo>
                  <a:pt x="689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8610" y="68072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4" y="222316"/>
                </a:lnTo>
                <a:lnTo>
                  <a:pt x="131254" y="250789"/>
                </a:lnTo>
                <a:lnTo>
                  <a:pt x="93004" y="260312"/>
                </a:lnTo>
                <a:lnTo>
                  <a:pt x="78301" y="260947"/>
                </a:lnTo>
                <a:lnTo>
                  <a:pt x="66136" y="260724"/>
                </a:lnTo>
                <a:lnTo>
                  <a:pt x="27083" y="255277"/>
                </a:lnTo>
                <a:lnTo>
                  <a:pt x="0" y="244973"/>
                </a:lnTo>
                <a:lnTo>
                  <a:pt x="0" y="183860"/>
                </a:lnTo>
                <a:lnTo>
                  <a:pt x="9906" y="188618"/>
                </a:lnTo>
                <a:lnTo>
                  <a:pt x="20008" y="192823"/>
                </a:lnTo>
                <a:lnTo>
                  <a:pt x="61112" y="203804"/>
                </a:lnTo>
                <a:lnTo>
                  <a:pt x="79689" y="205215"/>
                </a:lnTo>
                <a:lnTo>
                  <a:pt x="89875" y="205215"/>
                </a:lnTo>
                <a:lnTo>
                  <a:pt x="97340" y="203450"/>
                </a:lnTo>
                <a:lnTo>
                  <a:pt x="102087" y="199920"/>
                </a:lnTo>
                <a:lnTo>
                  <a:pt x="106832" y="196389"/>
                </a:lnTo>
                <a:lnTo>
                  <a:pt x="109205" y="191847"/>
                </a:lnTo>
                <a:lnTo>
                  <a:pt x="109205" y="186291"/>
                </a:lnTo>
                <a:lnTo>
                  <a:pt x="109205" y="182819"/>
                </a:lnTo>
                <a:lnTo>
                  <a:pt x="108249" y="179780"/>
                </a:lnTo>
                <a:lnTo>
                  <a:pt x="106339" y="177176"/>
                </a:lnTo>
                <a:lnTo>
                  <a:pt x="104430" y="174572"/>
                </a:lnTo>
                <a:lnTo>
                  <a:pt x="63369" y="152956"/>
                </a:lnTo>
                <a:lnTo>
                  <a:pt x="51732" y="147357"/>
                </a:lnTo>
                <a:lnTo>
                  <a:pt x="20323" y="125590"/>
                </a:lnTo>
                <a:lnTo>
                  <a:pt x="2109" y="83368"/>
                </a:lnTo>
                <a:lnTo>
                  <a:pt x="1735" y="74307"/>
                </a:lnTo>
                <a:lnTo>
                  <a:pt x="3330" y="57738"/>
                </a:lnTo>
                <a:lnTo>
                  <a:pt x="27257" y="19618"/>
                </a:lnTo>
                <a:lnTo>
                  <a:pt x="76282" y="1226"/>
                </a:lnTo>
                <a:lnTo>
                  <a:pt x="97398" y="0"/>
                </a:lnTo>
                <a:lnTo>
                  <a:pt x="117201" y="1139"/>
                </a:lnTo>
                <a:lnTo>
                  <a:pt x="137200" y="4557"/>
                </a:lnTo>
                <a:lnTo>
                  <a:pt x="157394" y="10254"/>
                </a:lnTo>
                <a:lnTo>
                  <a:pt x="177784" y="18229"/>
                </a:lnTo>
                <a:lnTo>
                  <a:pt x="156775" y="71182"/>
                </a:lnTo>
                <a:lnTo>
                  <a:pt x="139587" y="64042"/>
                </a:lnTo>
                <a:lnTo>
                  <a:pt x="123615" y="58943"/>
                </a:lnTo>
                <a:lnTo>
                  <a:pt x="108857" y="55883"/>
                </a:lnTo>
                <a:lnTo>
                  <a:pt x="95315" y="54863"/>
                </a:lnTo>
                <a:lnTo>
                  <a:pt x="86403" y="54863"/>
                </a:lnTo>
                <a:lnTo>
                  <a:pt x="79921" y="56425"/>
                </a:lnTo>
                <a:lnTo>
                  <a:pt x="75870" y="59550"/>
                </a:lnTo>
                <a:lnTo>
                  <a:pt x="71819" y="62675"/>
                </a:lnTo>
                <a:lnTo>
                  <a:pt x="69793" y="66553"/>
                </a:lnTo>
                <a:lnTo>
                  <a:pt x="69793" y="71182"/>
                </a:lnTo>
                <a:lnTo>
                  <a:pt x="69793" y="76160"/>
                </a:lnTo>
                <a:lnTo>
                  <a:pt x="104001" y="98874"/>
                </a:lnTo>
                <a:lnTo>
                  <a:pt x="119448" y="106080"/>
                </a:lnTo>
                <a:lnTo>
                  <a:pt x="134601" y="113594"/>
                </a:lnTo>
                <a:lnTo>
                  <a:pt x="165022" y="137765"/>
                </a:lnTo>
                <a:lnTo>
                  <a:pt x="176986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4015" y="681087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7" y="0"/>
                </a:moveTo>
                <a:lnTo>
                  <a:pt x="217197" y="152783"/>
                </a:lnTo>
                <a:lnTo>
                  <a:pt x="215433" y="176292"/>
                </a:lnTo>
                <a:lnTo>
                  <a:pt x="201325" y="214878"/>
                </a:lnTo>
                <a:lnTo>
                  <a:pt x="173319" y="241919"/>
                </a:lnTo>
                <a:lnTo>
                  <a:pt x="132649" y="255592"/>
                </a:lnTo>
                <a:lnTo>
                  <a:pt x="107642" y="257301"/>
                </a:lnTo>
                <a:lnTo>
                  <a:pt x="83189" y="255640"/>
                </a:lnTo>
                <a:lnTo>
                  <a:pt x="43301" y="242358"/>
                </a:lnTo>
                <a:lnTo>
                  <a:pt x="15674" y="216001"/>
                </a:lnTo>
                <a:lnTo>
                  <a:pt x="1741" y="177805"/>
                </a:lnTo>
                <a:lnTo>
                  <a:pt x="0" y="154345"/>
                </a:lnTo>
                <a:lnTo>
                  <a:pt x="0" y="0"/>
                </a:lnTo>
                <a:lnTo>
                  <a:pt x="68925" y="0"/>
                </a:lnTo>
                <a:lnTo>
                  <a:pt x="68925" y="148963"/>
                </a:lnTo>
                <a:lnTo>
                  <a:pt x="69555" y="161496"/>
                </a:lnTo>
                <a:lnTo>
                  <a:pt x="91452" y="197142"/>
                </a:lnTo>
                <a:lnTo>
                  <a:pt x="108685" y="200180"/>
                </a:lnTo>
                <a:lnTo>
                  <a:pt x="118466" y="199426"/>
                </a:lnTo>
                <a:lnTo>
                  <a:pt x="146251" y="172206"/>
                </a:lnTo>
                <a:lnTo>
                  <a:pt x="148616" y="148616"/>
                </a:lnTo>
                <a:lnTo>
                  <a:pt x="148616" y="0"/>
                </a:lnTo>
                <a:lnTo>
                  <a:pt x="217197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2472" y="68072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11" y="222316"/>
                </a:lnTo>
                <a:lnTo>
                  <a:pt x="131254" y="250789"/>
                </a:lnTo>
                <a:lnTo>
                  <a:pt x="93010" y="260312"/>
                </a:lnTo>
                <a:lnTo>
                  <a:pt x="78305" y="260947"/>
                </a:lnTo>
                <a:lnTo>
                  <a:pt x="66141" y="260724"/>
                </a:lnTo>
                <a:lnTo>
                  <a:pt x="27086" y="255277"/>
                </a:lnTo>
                <a:lnTo>
                  <a:pt x="0" y="244973"/>
                </a:lnTo>
                <a:lnTo>
                  <a:pt x="0" y="183860"/>
                </a:lnTo>
                <a:lnTo>
                  <a:pt x="9910" y="188618"/>
                </a:lnTo>
                <a:lnTo>
                  <a:pt x="20013" y="192823"/>
                </a:lnTo>
                <a:lnTo>
                  <a:pt x="61114" y="203804"/>
                </a:lnTo>
                <a:lnTo>
                  <a:pt x="79695" y="205215"/>
                </a:lnTo>
                <a:lnTo>
                  <a:pt x="89877" y="205215"/>
                </a:lnTo>
                <a:lnTo>
                  <a:pt x="97345" y="203450"/>
                </a:lnTo>
                <a:lnTo>
                  <a:pt x="102088" y="199920"/>
                </a:lnTo>
                <a:lnTo>
                  <a:pt x="106832" y="196389"/>
                </a:lnTo>
                <a:lnTo>
                  <a:pt x="109204" y="191847"/>
                </a:lnTo>
                <a:lnTo>
                  <a:pt x="109204" y="186291"/>
                </a:lnTo>
                <a:lnTo>
                  <a:pt x="109204" y="182819"/>
                </a:lnTo>
                <a:lnTo>
                  <a:pt x="75767" y="158599"/>
                </a:lnTo>
                <a:lnTo>
                  <a:pt x="63369" y="152956"/>
                </a:lnTo>
                <a:lnTo>
                  <a:pt x="51734" y="147357"/>
                </a:lnTo>
                <a:lnTo>
                  <a:pt x="20330" y="125590"/>
                </a:lnTo>
                <a:lnTo>
                  <a:pt x="2116" y="83368"/>
                </a:lnTo>
                <a:lnTo>
                  <a:pt x="1743" y="74307"/>
                </a:lnTo>
                <a:lnTo>
                  <a:pt x="3337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4" y="1139"/>
                </a:lnTo>
                <a:lnTo>
                  <a:pt x="137204" y="4557"/>
                </a:lnTo>
                <a:lnTo>
                  <a:pt x="157398" y="10254"/>
                </a:lnTo>
                <a:lnTo>
                  <a:pt x="177784" y="18229"/>
                </a:lnTo>
                <a:lnTo>
                  <a:pt x="156781" y="71182"/>
                </a:lnTo>
                <a:lnTo>
                  <a:pt x="139593" y="64042"/>
                </a:lnTo>
                <a:lnTo>
                  <a:pt x="123620" y="58943"/>
                </a:lnTo>
                <a:lnTo>
                  <a:pt x="108861" y="55883"/>
                </a:lnTo>
                <a:lnTo>
                  <a:pt x="95316" y="54863"/>
                </a:lnTo>
                <a:lnTo>
                  <a:pt x="86410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60"/>
                </a:lnTo>
                <a:lnTo>
                  <a:pt x="104006" y="98874"/>
                </a:lnTo>
                <a:lnTo>
                  <a:pt x="119453" y="106080"/>
                </a:lnTo>
                <a:lnTo>
                  <a:pt x="134608" y="113594"/>
                </a:lnTo>
                <a:lnTo>
                  <a:pt x="165030" y="137765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67886" y="681087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89" y="0"/>
                </a:moveTo>
                <a:lnTo>
                  <a:pt x="217189" y="152783"/>
                </a:lnTo>
                <a:lnTo>
                  <a:pt x="215426" y="176292"/>
                </a:lnTo>
                <a:lnTo>
                  <a:pt x="201320" y="214878"/>
                </a:lnTo>
                <a:lnTo>
                  <a:pt x="173315" y="241919"/>
                </a:lnTo>
                <a:lnTo>
                  <a:pt x="132646" y="255592"/>
                </a:lnTo>
                <a:lnTo>
                  <a:pt x="107642" y="257301"/>
                </a:lnTo>
                <a:lnTo>
                  <a:pt x="83185" y="255640"/>
                </a:lnTo>
                <a:lnTo>
                  <a:pt x="43294" y="242358"/>
                </a:lnTo>
                <a:lnTo>
                  <a:pt x="15671" y="216001"/>
                </a:lnTo>
                <a:lnTo>
                  <a:pt x="1741" y="177805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3"/>
                </a:lnTo>
                <a:lnTo>
                  <a:pt x="69551" y="161496"/>
                </a:lnTo>
                <a:lnTo>
                  <a:pt x="91449" y="197142"/>
                </a:lnTo>
                <a:lnTo>
                  <a:pt x="108680" y="200180"/>
                </a:lnTo>
                <a:lnTo>
                  <a:pt x="118461" y="199426"/>
                </a:lnTo>
                <a:lnTo>
                  <a:pt x="146244" y="172206"/>
                </a:lnTo>
                <a:lnTo>
                  <a:pt x="148609" y="148616"/>
                </a:lnTo>
                <a:lnTo>
                  <a:pt x="148609" y="0"/>
                </a:lnTo>
                <a:lnTo>
                  <a:pt x="217189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8145" y="681087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7" y="253828"/>
                </a:moveTo>
                <a:lnTo>
                  <a:pt x="151742" y="253828"/>
                </a:lnTo>
                <a:lnTo>
                  <a:pt x="59035" y="75002"/>
                </a:lnTo>
                <a:lnTo>
                  <a:pt x="57473" y="75002"/>
                </a:lnTo>
                <a:lnTo>
                  <a:pt x="60562" y="127055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92" y="0"/>
                </a:lnTo>
                <a:lnTo>
                  <a:pt x="181956" y="176394"/>
                </a:lnTo>
                <a:lnTo>
                  <a:pt x="182994" y="176394"/>
                </a:lnTo>
                <a:lnTo>
                  <a:pt x="181931" y="158154"/>
                </a:lnTo>
                <a:lnTo>
                  <a:pt x="181172" y="141801"/>
                </a:lnTo>
                <a:lnTo>
                  <a:pt x="180717" y="127337"/>
                </a:lnTo>
                <a:lnTo>
                  <a:pt x="180565" y="114760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163890" y="6803544"/>
            <a:ext cx="254000" cy="267970"/>
            <a:chOff x="3163890" y="6803544"/>
            <a:chExt cx="254000" cy="267970"/>
          </a:xfrm>
        </p:grpSpPr>
        <p:sp>
          <p:nvSpPr>
            <p:cNvPr id="18" name="object 18"/>
            <p:cNvSpPr/>
            <p:nvPr/>
          </p:nvSpPr>
          <p:spPr>
            <a:xfrm>
              <a:off x="3167224" y="680687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4" h="261620">
                  <a:moveTo>
                    <a:pt x="246878" y="130560"/>
                  </a:moveTo>
                  <a:lnTo>
                    <a:pt x="239025" y="186942"/>
                  </a:lnTo>
                  <a:lnTo>
                    <a:pt x="215455" y="227959"/>
                  </a:lnTo>
                  <a:lnTo>
                    <a:pt x="176743" y="252960"/>
                  </a:lnTo>
                  <a:lnTo>
                    <a:pt x="123444" y="261294"/>
                  </a:lnTo>
                  <a:lnTo>
                    <a:pt x="95319" y="259200"/>
                  </a:lnTo>
                  <a:lnTo>
                    <a:pt x="49527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2" y="51683"/>
                  </a:lnTo>
                  <a:lnTo>
                    <a:pt x="244926" y="100383"/>
                  </a:lnTo>
                  <a:lnTo>
                    <a:pt x="24687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118" y="6859796"/>
              <a:ext cx="109099" cy="154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509714" y="6810871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4"/>
                </a:lnTo>
                <a:lnTo>
                  <a:pt x="166325" y="198444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6432" y="681087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6"/>
                </a:lnTo>
                <a:lnTo>
                  <a:pt x="68579" y="55036"/>
                </a:lnTo>
                <a:lnTo>
                  <a:pt x="68579" y="94968"/>
                </a:lnTo>
                <a:lnTo>
                  <a:pt x="144627" y="94968"/>
                </a:lnTo>
                <a:lnTo>
                  <a:pt x="144627" y="150005"/>
                </a:lnTo>
                <a:lnTo>
                  <a:pt x="68579" y="150005"/>
                </a:lnTo>
                <a:lnTo>
                  <a:pt x="68579" y="197923"/>
                </a:lnTo>
                <a:lnTo>
                  <a:pt x="150704" y="197923"/>
                </a:lnTo>
                <a:lnTo>
                  <a:pt x="15070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11358" y="681087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28"/>
                </a:moveTo>
                <a:lnTo>
                  <a:pt x="148618" y="253828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94100"/>
                </a:lnTo>
                <a:lnTo>
                  <a:pt x="148618" y="94100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9843" y="6999210"/>
            <a:ext cx="79238" cy="73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59843" y="6862226"/>
            <a:ext cx="79238" cy="73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6165" y="7294724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8934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59" h="254000">
                <a:moveTo>
                  <a:pt x="110594" y="253828"/>
                </a:moveTo>
                <a:lnTo>
                  <a:pt x="58682" y="71009"/>
                </a:lnTo>
                <a:lnTo>
                  <a:pt x="57120" y="71009"/>
                </a:lnTo>
                <a:lnTo>
                  <a:pt x="58715" y="93059"/>
                </a:lnTo>
                <a:lnTo>
                  <a:pt x="59855" y="112504"/>
                </a:lnTo>
                <a:lnTo>
                  <a:pt x="60538" y="129345"/>
                </a:lnTo>
                <a:lnTo>
                  <a:pt x="60766" y="143581"/>
                </a:lnTo>
                <a:lnTo>
                  <a:pt x="60766" y="253828"/>
                </a:lnTo>
                <a:lnTo>
                  <a:pt x="0" y="253828"/>
                </a:lnTo>
                <a:lnTo>
                  <a:pt x="0" y="0"/>
                </a:lnTo>
                <a:lnTo>
                  <a:pt x="91322" y="0"/>
                </a:lnTo>
                <a:lnTo>
                  <a:pt x="144276" y="180214"/>
                </a:lnTo>
                <a:lnTo>
                  <a:pt x="145664" y="180214"/>
                </a:lnTo>
                <a:lnTo>
                  <a:pt x="197577" y="0"/>
                </a:lnTo>
                <a:lnTo>
                  <a:pt x="289073" y="0"/>
                </a:lnTo>
                <a:lnTo>
                  <a:pt x="289073" y="253828"/>
                </a:lnTo>
                <a:lnTo>
                  <a:pt x="226050" y="253828"/>
                </a:lnTo>
                <a:lnTo>
                  <a:pt x="226050" y="142539"/>
                </a:lnTo>
                <a:lnTo>
                  <a:pt x="226050" y="136753"/>
                </a:lnTo>
                <a:lnTo>
                  <a:pt x="227726" y="90097"/>
                </a:lnTo>
                <a:lnTo>
                  <a:pt x="228654" y="71357"/>
                </a:lnTo>
                <a:lnTo>
                  <a:pt x="227091" y="71357"/>
                </a:lnTo>
                <a:lnTo>
                  <a:pt x="175874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11074" y="7163296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4" y="0"/>
                </a:moveTo>
                <a:lnTo>
                  <a:pt x="217194" y="152783"/>
                </a:lnTo>
                <a:lnTo>
                  <a:pt x="215431" y="176292"/>
                </a:lnTo>
                <a:lnTo>
                  <a:pt x="201325" y="214878"/>
                </a:lnTo>
                <a:lnTo>
                  <a:pt x="173318" y="241919"/>
                </a:lnTo>
                <a:lnTo>
                  <a:pt x="132648" y="255591"/>
                </a:lnTo>
                <a:lnTo>
                  <a:pt x="107642" y="257300"/>
                </a:lnTo>
                <a:lnTo>
                  <a:pt x="83189" y="255640"/>
                </a:lnTo>
                <a:lnTo>
                  <a:pt x="43300" y="242358"/>
                </a:lnTo>
                <a:lnTo>
                  <a:pt x="15674" y="216001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5" y="0"/>
                </a:lnTo>
                <a:lnTo>
                  <a:pt x="68925" y="148964"/>
                </a:lnTo>
                <a:lnTo>
                  <a:pt x="69555" y="161497"/>
                </a:lnTo>
                <a:lnTo>
                  <a:pt x="91452" y="197142"/>
                </a:lnTo>
                <a:lnTo>
                  <a:pt x="108684" y="200181"/>
                </a:lnTo>
                <a:lnTo>
                  <a:pt x="118466" y="199427"/>
                </a:lnTo>
                <a:lnTo>
                  <a:pt x="146250" y="172206"/>
                </a:lnTo>
                <a:lnTo>
                  <a:pt x="148615" y="148616"/>
                </a:lnTo>
                <a:lnTo>
                  <a:pt x="148615" y="0"/>
                </a:lnTo>
                <a:lnTo>
                  <a:pt x="217194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31340" y="7163296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37" y="253828"/>
                </a:moveTo>
                <a:lnTo>
                  <a:pt x="148614" y="253828"/>
                </a:lnTo>
                <a:lnTo>
                  <a:pt x="148614" y="150353"/>
                </a:lnTo>
                <a:lnTo>
                  <a:pt x="68928" y="150353"/>
                </a:lnTo>
                <a:lnTo>
                  <a:pt x="68928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8" y="0"/>
                </a:lnTo>
                <a:lnTo>
                  <a:pt x="68928" y="94101"/>
                </a:lnTo>
                <a:lnTo>
                  <a:pt x="148614" y="94101"/>
                </a:lnTo>
                <a:lnTo>
                  <a:pt x="148614" y="0"/>
                </a:lnTo>
                <a:lnTo>
                  <a:pt x="217537" y="0"/>
                </a:lnTo>
                <a:lnTo>
                  <a:pt x="21753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6087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299"/>
                </a:lnTo>
                <a:lnTo>
                  <a:pt x="88191" y="207299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61453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83" y="71009"/>
                </a:lnTo>
                <a:lnTo>
                  <a:pt x="57121" y="71009"/>
                </a:lnTo>
                <a:lnTo>
                  <a:pt x="58716" y="93059"/>
                </a:lnTo>
                <a:lnTo>
                  <a:pt x="59856" y="112504"/>
                </a:lnTo>
                <a:lnTo>
                  <a:pt x="60541" y="129345"/>
                </a:lnTo>
                <a:lnTo>
                  <a:pt x="60769" y="143581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25" y="0"/>
                </a:lnTo>
                <a:lnTo>
                  <a:pt x="144275" y="180214"/>
                </a:lnTo>
                <a:lnTo>
                  <a:pt x="145665" y="180214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28" y="90097"/>
                </a:lnTo>
                <a:lnTo>
                  <a:pt x="228657" y="71357"/>
                </a:lnTo>
                <a:lnTo>
                  <a:pt x="227095" y="71357"/>
                </a:lnTo>
                <a:lnTo>
                  <a:pt x="17587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54988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74" y="71009"/>
                </a:lnTo>
                <a:lnTo>
                  <a:pt x="57111" y="71009"/>
                </a:lnTo>
                <a:lnTo>
                  <a:pt x="58710" y="93059"/>
                </a:lnTo>
                <a:lnTo>
                  <a:pt x="59850" y="112504"/>
                </a:lnTo>
                <a:lnTo>
                  <a:pt x="60532" y="129345"/>
                </a:lnTo>
                <a:lnTo>
                  <a:pt x="60759" y="143581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16" y="0"/>
                </a:lnTo>
                <a:lnTo>
                  <a:pt x="144275" y="180214"/>
                </a:lnTo>
                <a:lnTo>
                  <a:pt x="145656" y="180214"/>
                </a:lnTo>
                <a:lnTo>
                  <a:pt x="197577" y="0"/>
                </a:lnTo>
                <a:lnTo>
                  <a:pt x="289064" y="0"/>
                </a:lnTo>
                <a:lnTo>
                  <a:pt x="28906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18" y="90097"/>
                </a:lnTo>
                <a:lnTo>
                  <a:pt x="228647" y="71357"/>
                </a:lnTo>
                <a:lnTo>
                  <a:pt x="227085" y="71357"/>
                </a:lnTo>
                <a:lnTo>
                  <a:pt x="17586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21081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299"/>
                </a:lnTo>
                <a:lnTo>
                  <a:pt x="88201" y="207299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77" y="101923"/>
                </a:lnTo>
                <a:lnTo>
                  <a:pt x="141256" y="93449"/>
                </a:lnTo>
                <a:lnTo>
                  <a:pt x="131668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653123" y="7159962"/>
            <a:ext cx="222250" cy="260985"/>
            <a:chOff x="3653123" y="7159962"/>
            <a:chExt cx="222250" cy="260985"/>
          </a:xfrm>
        </p:grpSpPr>
        <p:sp>
          <p:nvSpPr>
            <p:cNvPr id="34" name="object 34"/>
            <p:cNvSpPr/>
            <p:nvPr/>
          </p:nvSpPr>
          <p:spPr>
            <a:xfrm>
              <a:off x="3656456" y="7163295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5" y="121532"/>
                  </a:moveTo>
                  <a:lnTo>
                    <a:pt x="206710" y="177784"/>
                  </a:lnTo>
                  <a:lnTo>
                    <a:pt x="180470" y="219452"/>
                  </a:lnTo>
                  <a:lnTo>
                    <a:pt x="138393" y="245234"/>
                  </a:lnTo>
                  <a:lnTo>
                    <a:pt x="82115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7849" y="0"/>
                  </a:lnTo>
                  <a:lnTo>
                    <a:pt x="141991" y="7813"/>
                  </a:lnTo>
                  <a:lnTo>
                    <a:pt x="182203" y="31251"/>
                  </a:lnTo>
                  <a:lnTo>
                    <a:pt x="207141" y="69447"/>
                  </a:lnTo>
                  <a:lnTo>
                    <a:pt x="215455" y="121532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1693" y="7215346"/>
              <a:ext cx="82372" cy="1488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081881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299"/>
                </a:lnTo>
                <a:lnTo>
                  <a:pt x="88201" y="207299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78" y="101923"/>
                </a:lnTo>
                <a:lnTo>
                  <a:pt x="141258" y="93449"/>
                </a:lnTo>
                <a:lnTo>
                  <a:pt x="131670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07874" y="7159650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67"/>
                </a:lnTo>
                <a:lnTo>
                  <a:pt x="197983" y="252352"/>
                </a:lnTo>
                <a:lnTo>
                  <a:pt x="174012" y="257126"/>
                </a:lnTo>
                <a:lnTo>
                  <a:pt x="148934" y="259991"/>
                </a:lnTo>
                <a:lnTo>
                  <a:pt x="122748" y="260945"/>
                </a:lnTo>
                <a:lnTo>
                  <a:pt x="95073" y="258819"/>
                </a:lnTo>
                <a:lnTo>
                  <a:pt x="49714" y="241805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30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9" y="69793"/>
                </a:lnTo>
                <a:lnTo>
                  <a:pt x="179881" y="63868"/>
                </a:lnTo>
                <a:lnTo>
                  <a:pt x="165157" y="59637"/>
                </a:lnTo>
                <a:lnTo>
                  <a:pt x="149760" y="57098"/>
                </a:lnTo>
                <a:lnTo>
                  <a:pt x="133692" y="56251"/>
                </a:lnTo>
                <a:lnTo>
                  <a:pt x="119523" y="57472"/>
                </a:lnTo>
                <a:lnTo>
                  <a:pt x="80067" y="86596"/>
                </a:lnTo>
                <a:lnTo>
                  <a:pt x="70837" y="131601"/>
                </a:lnTo>
                <a:lnTo>
                  <a:pt x="71765" y="148339"/>
                </a:lnTo>
                <a:lnTo>
                  <a:pt x="85686" y="185856"/>
                </a:lnTo>
                <a:lnTo>
                  <a:pt x="128482" y="204520"/>
                </a:lnTo>
                <a:lnTo>
                  <a:pt x="135967" y="204336"/>
                </a:lnTo>
                <a:lnTo>
                  <a:pt x="15661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28838" y="7163296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4" y="176292"/>
                </a:lnTo>
                <a:lnTo>
                  <a:pt x="201326" y="214878"/>
                </a:lnTo>
                <a:lnTo>
                  <a:pt x="173319" y="241919"/>
                </a:lnTo>
                <a:lnTo>
                  <a:pt x="132646" y="255591"/>
                </a:lnTo>
                <a:lnTo>
                  <a:pt x="107642" y="257300"/>
                </a:lnTo>
                <a:lnTo>
                  <a:pt x="83190" y="255640"/>
                </a:lnTo>
                <a:lnTo>
                  <a:pt x="43300" y="242358"/>
                </a:lnTo>
                <a:lnTo>
                  <a:pt x="15671" y="216001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4"/>
                </a:lnTo>
                <a:lnTo>
                  <a:pt x="69553" y="161497"/>
                </a:lnTo>
                <a:lnTo>
                  <a:pt x="91449" y="197142"/>
                </a:lnTo>
                <a:lnTo>
                  <a:pt x="108680" y="200181"/>
                </a:lnTo>
                <a:lnTo>
                  <a:pt x="118465" y="199427"/>
                </a:lnTo>
                <a:lnTo>
                  <a:pt x="146252" y="172206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49107" y="7163296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26" y="158154"/>
                </a:lnTo>
                <a:lnTo>
                  <a:pt x="181164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86035" y="7159650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67"/>
                </a:lnTo>
                <a:lnTo>
                  <a:pt x="197983" y="252352"/>
                </a:lnTo>
                <a:lnTo>
                  <a:pt x="174012" y="257126"/>
                </a:lnTo>
                <a:lnTo>
                  <a:pt x="148934" y="259991"/>
                </a:lnTo>
                <a:lnTo>
                  <a:pt x="122748" y="260945"/>
                </a:lnTo>
                <a:lnTo>
                  <a:pt x="95073" y="258819"/>
                </a:lnTo>
                <a:lnTo>
                  <a:pt x="49714" y="241805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1" y="100839"/>
                </a:lnTo>
                <a:lnTo>
                  <a:pt x="19726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8" y="69793"/>
                </a:lnTo>
                <a:lnTo>
                  <a:pt x="179877" y="63868"/>
                </a:lnTo>
                <a:lnTo>
                  <a:pt x="165152" y="59637"/>
                </a:lnTo>
                <a:lnTo>
                  <a:pt x="149755" y="57098"/>
                </a:lnTo>
                <a:lnTo>
                  <a:pt x="133683" y="56251"/>
                </a:lnTo>
                <a:lnTo>
                  <a:pt x="119518" y="57472"/>
                </a:lnTo>
                <a:lnTo>
                  <a:pt x="80063" y="86596"/>
                </a:lnTo>
                <a:lnTo>
                  <a:pt x="70837" y="131601"/>
                </a:lnTo>
                <a:lnTo>
                  <a:pt x="71764" y="148339"/>
                </a:lnTo>
                <a:lnTo>
                  <a:pt x="85677" y="185856"/>
                </a:lnTo>
                <a:lnTo>
                  <a:pt x="128473" y="204520"/>
                </a:lnTo>
                <a:lnTo>
                  <a:pt x="135963" y="204336"/>
                </a:lnTo>
                <a:lnTo>
                  <a:pt x="15660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531" y="7163296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4"/>
                </a:lnTo>
                <a:lnTo>
                  <a:pt x="166325" y="198444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79826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299"/>
                </a:lnTo>
                <a:lnTo>
                  <a:pt x="88191" y="207299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15192" y="7163296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40" h="254000">
                <a:moveTo>
                  <a:pt x="216846" y="253828"/>
                </a:moveTo>
                <a:lnTo>
                  <a:pt x="139417" y="253828"/>
                </a:lnTo>
                <a:lnTo>
                  <a:pt x="89239" y="156776"/>
                </a:lnTo>
                <a:lnTo>
                  <a:pt x="68922" y="168929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110247"/>
                </a:lnTo>
                <a:lnTo>
                  <a:pt x="72191" y="104376"/>
                </a:lnTo>
                <a:lnTo>
                  <a:pt x="76782" y="97009"/>
                </a:lnTo>
                <a:lnTo>
                  <a:pt x="82696" y="88143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9"/>
                </a:lnTo>
                <a:lnTo>
                  <a:pt x="216846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97436" y="7159650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11" y="222316"/>
                </a:lnTo>
                <a:lnTo>
                  <a:pt x="131254" y="250789"/>
                </a:lnTo>
                <a:lnTo>
                  <a:pt x="93006" y="260311"/>
                </a:lnTo>
                <a:lnTo>
                  <a:pt x="78305" y="260945"/>
                </a:lnTo>
                <a:lnTo>
                  <a:pt x="66141" y="260723"/>
                </a:lnTo>
                <a:lnTo>
                  <a:pt x="27085" y="255276"/>
                </a:lnTo>
                <a:lnTo>
                  <a:pt x="0" y="244973"/>
                </a:lnTo>
                <a:lnTo>
                  <a:pt x="0" y="183860"/>
                </a:lnTo>
                <a:lnTo>
                  <a:pt x="9906" y="188618"/>
                </a:lnTo>
                <a:lnTo>
                  <a:pt x="20009" y="192823"/>
                </a:lnTo>
                <a:lnTo>
                  <a:pt x="61114" y="203804"/>
                </a:lnTo>
                <a:lnTo>
                  <a:pt x="79695" y="205215"/>
                </a:lnTo>
                <a:lnTo>
                  <a:pt x="89877" y="205215"/>
                </a:lnTo>
                <a:lnTo>
                  <a:pt x="97345" y="203450"/>
                </a:lnTo>
                <a:lnTo>
                  <a:pt x="102088" y="199920"/>
                </a:lnTo>
                <a:lnTo>
                  <a:pt x="106832" y="196389"/>
                </a:lnTo>
                <a:lnTo>
                  <a:pt x="109204" y="191846"/>
                </a:lnTo>
                <a:lnTo>
                  <a:pt x="109204" y="186290"/>
                </a:lnTo>
                <a:lnTo>
                  <a:pt x="109204" y="182819"/>
                </a:lnTo>
                <a:lnTo>
                  <a:pt x="75767" y="158598"/>
                </a:lnTo>
                <a:lnTo>
                  <a:pt x="63369" y="152956"/>
                </a:lnTo>
                <a:lnTo>
                  <a:pt x="51734" y="147357"/>
                </a:lnTo>
                <a:lnTo>
                  <a:pt x="20326" y="125590"/>
                </a:lnTo>
                <a:lnTo>
                  <a:pt x="2108" y="83368"/>
                </a:lnTo>
                <a:lnTo>
                  <a:pt x="1733" y="74307"/>
                </a:lnTo>
                <a:lnTo>
                  <a:pt x="3329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7"/>
                </a:lnTo>
                <a:lnTo>
                  <a:pt x="157394" y="10253"/>
                </a:lnTo>
                <a:lnTo>
                  <a:pt x="177784" y="18228"/>
                </a:lnTo>
                <a:lnTo>
                  <a:pt x="156781" y="71182"/>
                </a:lnTo>
                <a:lnTo>
                  <a:pt x="139593" y="64042"/>
                </a:lnTo>
                <a:lnTo>
                  <a:pt x="123620" y="58942"/>
                </a:lnTo>
                <a:lnTo>
                  <a:pt x="108861" y="55882"/>
                </a:lnTo>
                <a:lnTo>
                  <a:pt x="95316" y="54863"/>
                </a:lnTo>
                <a:lnTo>
                  <a:pt x="86401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59"/>
                </a:lnTo>
                <a:lnTo>
                  <a:pt x="104006" y="98874"/>
                </a:lnTo>
                <a:lnTo>
                  <a:pt x="119453" y="106079"/>
                </a:lnTo>
                <a:lnTo>
                  <a:pt x="134603" y="113594"/>
                </a:lnTo>
                <a:lnTo>
                  <a:pt x="165030" y="137764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951526" y="7155969"/>
            <a:ext cx="254000" cy="267970"/>
            <a:chOff x="6951526" y="7155969"/>
            <a:chExt cx="254000" cy="267970"/>
          </a:xfrm>
        </p:grpSpPr>
        <p:sp>
          <p:nvSpPr>
            <p:cNvPr id="46" name="object 46"/>
            <p:cNvSpPr/>
            <p:nvPr/>
          </p:nvSpPr>
          <p:spPr>
            <a:xfrm>
              <a:off x="6954859" y="7159303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60"/>
                  </a:moveTo>
                  <a:lnTo>
                    <a:pt x="239029" y="186942"/>
                  </a:lnTo>
                  <a:lnTo>
                    <a:pt x="215455" y="227959"/>
                  </a:lnTo>
                  <a:lnTo>
                    <a:pt x="176743" y="252960"/>
                  </a:lnTo>
                  <a:lnTo>
                    <a:pt x="123444" y="261293"/>
                  </a:lnTo>
                  <a:lnTo>
                    <a:pt x="95319" y="259199"/>
                  </a:lnTo>
                  <a:lnTo>
                    <a:pt x="49527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3" y="51683"/>
                  </a:lnTo>
                  <a:lnTo>
                    <a:pt x="244934" y="100383"/>
                  </a:lnTo>
                  <a:lnTo>
                    <a:pt x="24688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23754" y="7212221"/>
              <a:ext cx="109099" cy="1545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7297349" y="7163296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26" y="158154"/>
                </a:lnTo>
                <a:lnTo>
                  <a:pt x="181164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7630944" y="7155969"/>
            <a:ext cx="254000" cy="267970"/>
            <a:chOff x="7630944" y="7155969"/>
            <a:chExt cx="254000" cy="267970"/>
          </a:xfrm>
        </p:grpSpPr>
        <p:sp>
          <p:nvSpPr>
            <p:cNvPr id="50" name="object 50"/>
            <p:cNvSpPr/>
            <p:nvPr/>
          </p:nvSpPr>
          <p:spPr>
            <a:xfrm>
              <a:off x="7634278" y="7159303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7" y="130560"/>
                  </a:moveTo>
                  <a:lnTo>
                    <a:pt x="239031" y="186942"/>
                  </a:lnTo>
                  <a:lnTo>
                    <a:pt x="215465" y="227959"/>
                  </a:lnTo>
                  <a:lnTo>
                    <a:pt x="176744" y="252960"/>
                  </a:lnTo>
                  <a:lnTo>
                    <a:pt x="123443" y="261293"/>
                  </a:lnTo>
                  <a:lnTo>
                    <a:pt x="95324" y="259199"/>
                  </a:lnTo>
                  <a:lnTo>
                    <a:pt x="49532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5" y="52003"/>
                  </a:lnTo>
                  <a:lnTo>
                    <a:pt x="49325" y="18799"/>
                  </a:lnTo>
                  <a:lnTo>
                    <a:pt x="95376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73" y="18653"/>
                  </a:lnTo>
                  <a:lnTo>
                    <a:pt x="229307" y="51683"/>
                  </a:lnTo>
                  <a:lnTo>
                    <a:pt x="244934" y="100383"/>
                  </a:lnTo>
                  <a:lnTo>
                    <a:pt x="246887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03172" y="7212221"/>
              <a:ext cx="109099" cy="1545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036165" y="7647149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9558" y="7512075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80" h="260984">
                <a:moveTo>
                  <a:pt x="111289" y="108857"/>
                </a:moveTo>
                <a:lnTo>
                  <a:pt x="220841" y="108857"/>
                </a:lnTo>
                <a:lnTo>
                  <a:pt x="220841" y="245672"/>
                </a:lnTo>
                <a:lnTo>
                  <a:pt x="197978" y="252355"/>
                </a:lnTo>
                <a:lnTo>
                  <a:pt x="174008" y="257129"/>
                </a:lnTo>
                <a:lnTo>
                  <a:pt x="148931" y="259995"/>
                </a:lnTo>
                <a:lnTo>
                  <a:pt x="122747" y="260950"/>
                </a:lnTo>
                <a:lnTo>
                  <a:pt x="95071" y="258823"/>
                </a:lnTo>
                <a:lnTo>
                  <a:pt x="49714" y="241807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27" y="53007"/>
                </a:lnTo>
                <a:lnTo>
                  <a:pt x="54364" y="19238"/>
                </a:lnTo>
                <a:lnTo>
                  <a:pt x="103498" y="2137"/>
                </a:lnTo>
                <a:lnTo>
                  <a:pt x="133338" y="0"/>
                </a:lnTo>
                <a:lnTo>
                  <a:pt x="145149" y="282"/>
                </a:lnTo>
                <a:lnTo>
                  <a:pt x="188857" y="6922"/>
                </a:lnTo>
                <a:lnTo>
                  <a:pt x="193930" y="69793"/>
                </a:lnTo>
                <a:lnTo>
                  <a:pt x="179878" y="63868"/>
                </a:lnTo>
                <a:lnTo>
                  <a:pt x="165153" y="59637"/>
                </a:lnTo>
                <a:lnTo>
                  <a:pt x="149755" y="57098"/>
                </a:lnTo>
                <a:lnTo>
                  <a:pt x="133685" y="56251"/>
                </a:lnTo>
                <a:lnTo>
                  <a:pt x="119519" y="57472"/>
                </a:lnTo>
                <a:lnTo>
                  <a:pt x="80065" y="86596"/>
                </a:lnTo>
                <a:lnTo>
                  <a:pt x="70836" y="131601"/>
                </a:lnTo>
                <a:lnTo>
                  <a:pt x="71764" y="148339"/>
                </a:lnTo>
                <a:lnTo>
                  <a:pt x="85680" y="185856"/>
                </a:lnTo>
                <a:lnTo>
                  <a:pt x="128477" y="204524"/>
                </a:lnTo>
                <a:lnTo>
                  <a:pt x="135964" y="204339"/>
                </a:lnTo>
                <a:lnTo>
                  <a:pt x="156603" y="161810"/>
                </a:lnTo>
                <a:lnTo>
                  <a:pt x="111289" y="161810"/>
                </a:lnTo>
                <a:lnTo>
                  <a:pt x="111289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31908" y="751572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30" h="254000">
                <a:moveTo>
                  <a:pt x="150699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699" y="0"/>
                </a:lnTo>
                <a:lnTo>
                  <a:pt x="150699" y="55037"/>
                </a:lnTo>
                <a:lnTo>
                  <a:pt x="68579" y="55037"/>
                </a:lnTo>
                <a:lnTo>
                  <a:pt x="68579" y="94969"/>
                </a:lnTo>
                <a:lnTo>
                  <a:pt x="144623" y="94969"/>
                </a:lnTo>
                <a:lnTo>
                  <a:pt x="144623" y="150005"/>
                </a:lnTo>
                <a:lnTo>
                  <a:pt x="68579" y="150005"/>
                </a:lnTo>
                <a:lnTo>
                  <a:pt x="68579" y="197926"/>
                </a:lnTo>
                <a:lnTo>
                  <a:pt x="150699" y="197926"/>
                </a:lnTo>
                <a:lnTo>
                  <a:pt x="150699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76828" y="751572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68579" y="161463"/>
                </a:moveTo>
                <a:lnTo>
                  <a:pt x="68579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9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10"/>
                </a:lnTo>
                <a:lnTo>
                  <a:pt x="162419" y="129920"/>
                </a:lnTo>
                <a:lnTo>
                  <a:pt x="143581" y="143235"/>
                </a:lnTo>
                <a:lnTo>
                  <a:pt x="217544" y="253828"/>
                </a:lnTo>
                <a:lnTo>
                  <a:pt x="139762" y="253828"/>
                </a:lnTo>
                <a:lnTo>
                  <a:pt x="85940" y="161463"/>
                </a:lnTo>
                <a:lnTo>
                  <a:pt x="68579" y="161463"/>
                </a:lnTo>
                <a:close/>
              </a:path>
              <a:path w="217805" h="254000">
                <a:moveTo>
                  <a:pt x="68579" y="109900"/>
                </a:moveTo>
                <a:lnTo>
                  <a:pt x="81426" y="109900"/>
                </a:lnTo>
                <a:lnTo>
                  <a:pt x="97149" y="107914"/>
                </a:lnTo>
                <a:lnTo>
                  <a:pt x="108380" y="101957"/>
                </a:lnTo>
                <a:lnTo>
                  <a:pt x="115118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0" y="51912"/>
                </a:lnTo>
                <a:lnTo>
                  <a:pt x="68579" y="51912"/>
                </a:lnTo>
                <a:lnTo>
                  <a:pt x="68579" y="10990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67229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40803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84" y="176395"/>
                </a:lnTo>
                <a:lnTo>
                  <a:pt x="181922" y="158154"/>
                </a:lnTo>
                <a:lnTo>
                  <a:pt x="181163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17444" y="751207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1" y="222317"/>
                </a:lnTo>
                <a:lnTo>
                  <a:pt x="131254" y="250787"/>
                </a:lnTo>
                <a:lnTo>
                  <a:pt x="93005" y="260315"/>
                </a:lnTo>
                <a:lnTo>
                  <a:pt x="78305" y="260950"/>
                </a:lnTo>
                <a:lnTo>
                  <a:pt x="66141" y="260727"/>
                </a:lnTo>
                <a:lnTo>
                  <a:pt x="27085" y="255277"/>
                </a:lnTo>
                <a:lnTo>
                  <a:pt x="0" y="244977"/>
                </a:lnTo>
                <a:lnTo>
                  <a:pt x="0" y="183860"/>
                </a:lnTo>
                <a:lnTo>
                  <a:pt x="9906" y="188618"/>
                </a:lnTo>
                <a:lnTo>
                  <a:pt x="20009" y="192822"/>
                </a:lnTo>
                <a:lnTo>
                  <a:pt x="61114" y="203806"/>
                </a:lnTo>
                <a:lnTo>
                  <a:pt x="79695" y="205219"/>
                </a:lnTo>
                <a:lnTo>
                  <a:pt x="89877" y="205219"/>
                </a:lnTo>
                <a:lnTo>
                  <a:pt x="97345" y="203448"/>
                </a:lnTo>
                <a:lnTo>
                  <a:pt x="102088" y="199924"/>
                </a:lnTo>
                <a:lnTo>
                  <a:pt x="106832" y="196390"/>
                </a:lnTo>
                <a:lnTo>
                  <a:pt x="109204" y="191846"/>
                </a:lnTo>
                <a:lnTo>
                  <a:pt x="109204" y="186290"/>
                </a:lnTo>
                <a:lnTo>
                  <a:pt x="109204" y="182819"/>
                </a:lnTo>
                <a:lnTo>
                  <a:pt x="108251" y="179780"/>
                </a:lnTo>
                <a:lnTo>
                  <a:pt x="106337" y="177176"/>
                </a:lnTo>
                <a:lnTo>
                  <a:pt x="104432" y="174571"/>
                </a:lnTo>
                <a:lnTo>
                  <a:pt x="63369" y="152956"/>
                </a:lnTo>
                <a:lnTo>
                  <a:pt x="51730" y="147357"/>
                </a:lnTo>
                <a:lnTo>
                  <a:pt x="20320" y="125589"/>
                </a:lnTo>
                <a:lnTo>
                  <a:pt x="2108" y="83368"/>
                </a:lnTo>
                <a:lnTo>
                  <a:pt x="1733" y="74307"/>
                </a:lnTo>
                <a:lnTo>
                  <a:pt x="3329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7"/>
                </a:lnTo>
                <a:lnTo>
                  <a:pt x="157394" y="10253"/>
                </a:lnTo>
                <a:lnTo>
                  <a:pt x="177784" y="18228"/>
                </a:lnTo>
                <a:lnTo>
                  <a:pt x="156781" y="71182"/>
                </a:lnTo>
                <a:lnTo>
                  <a:pt x="139589" y="64042"/>
                </a:lnTo>
                <a:lnTo>
                  <a:pt x="123616" y="58942"/>
                </a:lnTo>
                <a:lnTo>
                  <a:pt x="108859" y="55882"/>
                </a:lnTo>
                <a:lnTo>
                  <a:pt x="95316" y="54863"/>
                </a:lnTo>
                <a:lnTo>
                  <a:pt x="86401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59"/>
                </a:lnTo>
                <a:lnTo>
                  <a:pt x="104004" y="98874"/>
                </a:lnTo>
                <a:lnTo>
                  <a:pt x="119453" y="106079"/>
                </a:lnTo>
                <a:lnTo>
                  <a:pt x="134602" y="113594"/>
                </a:lnTo>
                <a:lnTo>
                  <a:pt x="165020" y="137764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2971533" y="7508394"/>
            <a:ext cx="254000" cy="267970"/>
            <a:chOff x="2971533" y="7508394"/>
            <a:chExt cx="254000" cy="267970"/>
          </a:xfrm>
        </p:grpSpPr>
        <p:sp>
          <p:nvSpPr>
            <p:cNvPr id="60" name="object 60"/>
            <p:cNvSpPr/>
            <p:nvPr/>
          </p:nvSpPr>
          <p:spPr>
            <a:xfrm>
              <a:off x="2974867" y="751172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4" h="261620">
                  <a:moveTo>
                    <a:pt x="246878" y="130560"/>
                  </a:moveTo>
                  <a:lnTo>
                    <a:pt x="239025" y="186943"/>
                  </a:lnTo>
                  <a:lnTo>
                    <a:pt x="215455" y="227960"/>
                  </a:lnTo>
                  <a:lnTo>
                    <a:pt x="176743" y="252962"/>
                  </a:lnTo>
                  <a:lnTo>
                    <a:pt x="123443" y="261298"/>
                  </a:lnTo>
                  <a:lnTo>
                    <a:pt x="95319" y="259203"/>
                  </a:lnTo>
                  <a:lnTo>
                    <a:pt x="49527" y="242448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2" y="51683"/>
                  </a:lnTo>
                  <a:lnTo>
                    <a:pt x="244926" y="100383"/>
                  </a:lnTo>
                  <a:lnTo>
                    <a:pt x="24687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43751" y="7564646"/>
              <a:ext cx="109108" cy="1545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3317357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33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84" y="176395"/>
                </a:lnTo>
                <a:lnTo>
                  <a:pt x="181922" y="158154"/>
                </a:lnTo>
                <a:lnTo>
                  <a:pt x="181163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63657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09800" y="75146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59875" y="7515721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20" h="254000">
                <a:moveTo>
                  <a:pt x="118062" y="94101"/>
                </a:moveTo>
                <a:lnTo>
                  <a:pt x="161810" y="0"/>
                </a:lnTo>
                <a:lnTo>
                  <a:pt x="236124" y="0"/>
                </a:lnTo>
                <a:lnTo>
                  <a:pt x="152609" y="154693"/>
                </a:lnTo>
                <a:lnTo>
                  <a:pt x="152609" y="253828"/>
                </a:lnTo>
                <a:lnTo>
                  <a:pt x="83515" y="253828"/>
                </a:lnTo>
                <a:lnTo>
                  <a:pt x="83515" y="156776"/>
                </a:lnTo>
                <a:lnTo>
                  <a:pt x="0" y="0"/>
                </a:lnTo>
                <a:lnTo>
                  <a:pt x="74656" y="0"/>
                </a:lnTo>
                <a:lnTo>
                  <a:pt x="118062" y="9410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71809" y="751572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5" y="176292"/>
                </a:lnTo>
                <a:lnTo>
                  <a:pt x="201330" y="214880"/>
                </a:lnTo>
                <a:lnTo>
                  <a:pt x="173320" y="241923"/>
                </a:lnTo>
                <a:lnTo>
                  <a:pt x="132650" y="255596"/>
                </a:lnTo>
                <a:lnTo>
                  <a:pt x="107642" y="257305"/>
                </a:lnTo>
                <a:lnTo>
                  <a:pt x="83190" y="255644"/>
                </a:lnTo>
                <a:lnTo>
                  <a:pt x="43304" y="242361"/>
                </a:lnTo>
                <a:lnTo>
                  <a:pt x="15675" y="216004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32" y="0"/>
                </a:lnTo>
                <a:lnTo>
                  <a:pt x="68932" y="148964"/>
                </a:lnTo>
                <a:lnTo>
                  <a:pt x="69561" y="161497"/>
                </a:lnTo>
                <a:lnTo>
                  <a:pt x="91459" y="197143"/>
                </a:lnTo>
                <a:lnTo>
                  <a:pt x="108689" y="200184"/>
                </a:lnTo>
                <a:lnTo>
                  <a:pt x="118469" y="199428"/>
                </a:lnTo>
                <a:lnTo>
                  <a:pt x="146253" y="172207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92078" y="7515721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39" h="254000">
                <a:moveTo>
                  <a:pt x="216846" y="253828"/>
                </a:moveTo>
                <a:lnTo>
                  <a:pt x="139417" y="253828"/>
                </a:lnTo>
                <a:lnTo>
                  <a:pt x="89239" y="156776"/>
                </a:lnTo>
                <a:lnTo>
                  <a:pt x="68922" y="168929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110247"/>
                </a:lnTo>
                <a:lnTo>
                  <a:pt x="72191" y="104376"/>
                </a:lnTo>
                <a:lnTo>
                  <a:pt x="76782" y="97009"/>
                </a:lnTo>
                <a:lnTo>
                  <a:pt x="82696" y="88143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9"/>
                </a:lnTo>
                <a:lnTo>
                  <a:pt x="216846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86133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01840" y="7515721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80" y="0"/>
                </a:lnTo>
                <a:lnTo>
                  <a:pt x="68580" y="198440"/>
                </a:lnTo>
                <a:lnTo>
                  <a:pt x="166325" y="198440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57176" y="751572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4" y="176292"/>
                </a:lnTo>
                <a:lnTo>
                  <a:pt x="201326" y="214880"/>
                </a:lnTo>
                <a:lnTo>
                  <a:pt x="173319" y="241923"/>
                </a:lnTo>
                <a:lnTo>
                  <a:pt x="132646" y="255596"/>
                </a:lnTo>
                <a:lnTo>
                  <a:pt x="107642" y="257305"/>
                </a:lnTo>
                <a:lnTo>
                  <a:pt x="83190" y="255644"/>
                </a:lnTo>
                <a:lnTo>
                  <a:pt x="43300" y="242361"/>
                </a:lnTo>
                <a:lnTo>
                  <a:pt x="15671" y="216004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4"/>
                </a:lnTo>
                <a:lnTo>
                  <a:pt x="69553" y="161497"/>
                </a:lnTo>
                <a:lnTo>
                  <a:pt x="91449" y="197143"/>
                </a:lnTo>
                <a:lnTo>
                  <a:pt x="108680" y="200184"/>
                </a:lnTo>
                <a:lnTo>
                  <a:pt x="118465" y="199428"/>
                </a:lnTo>
                <a:lnTo>
                  <a:pt x="146252" y="172207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7445" y="7515721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74" y="71009"/>
                </a:lnTo>
                <a:lnTo>
                  <a:pt x="57111" y="71009"/>
                </a:lnTo>
                <a:lnTo>
                  <a:pt x="58710" y="93059"/>
                </a:lnTo>
                <a:lnTo>
                  <a:pt x="59850" y="112504"/>
                </a:lnTo>
                <a:lnTo>
                  <a:pt x="60532" y="129345"/>
                </a:lnTo>
                <a:lnTo>
                  <a:pt x="60759" y="143581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16" y="0"/>
                </a:lnTo>
                <a:lnTo>
                  <a:pt x="144275" y="180214"/>
                </a:lnTo>
                <a:lnTo>
                  <a:pt x="145656" y="180214"/>
                </a:lnTo>
                <a:lnTo>
                  <a:pt x="197567" y="0"/>
                </a:lnTo>
                <a:lnTo>
                  <a:pt x="289064" y="0"/>
                </a:lnTo>
                <a:lnTo>
                  <a:pt x="28906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18" y="90097"/>
                </a:lnTo>
                <a:lnTo>
                  <a:pt x="228647" y="71357"/>
                </a:lnTo>
                <a:lnTo>
                  <a:pt x="227085" y="71357"/>
                </a:lnTo>
                <a:lnTo>
                  <a:pt x="17586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70970" y="7515721"/>
            <a:ext cx="195580" cy="254000"/>
          </a:xfrm>
          <a:custGeom>
            <a:avLst/>
            <a:gdLst/>
            <a:ahLst/>
            <a:cxnLst/>
            <a:rect l="l" t="t" r="r" b="b"/>
            <a:pathLst>
              <a:path w="195579" h="254000">
                <a:moveTo>
                  <a:pt x="0" y="0"/>
                </a:moveTo>
                <a:lnTo>
                  <a:pt x="88544" y="0"/>
                </a:lnTo>
                <a:lnTo>
                  <a:pt x="112747" y="960"/>
                </a:lnTo>
                <a:lnTo>
                  <a:pt x="151162" y="8643"/>
                </a:lnTo>
                <a:lnTo>
                  <a:pt x="184189" y="35006"/>
                </a:lnTo>
                <a:lnTo>
                  <a:pt x="190461" y="63197"/>
                </a:lnTo>
                <a:lnTo>
                  <a:pt x="189777" y="73483"/>
                </a:lnTo>
                <a:lnTo>
                  <a:pt x="166845" y="112069"/>
                </a:lnTo>
                <a:lnTo>
                  <a:pt x="150695" y="119101"/>
                </a:lnTo>
                <a:lnTo>
                  <a:pt x="150695" y="120837"/>
                </a:lnTo>
                <a:lnTo>
                  <a:pt x="184899" y="141671"/>
                </a:lnTo>
                <a:lnTo>
                  <a:pt x="195491" y="179520"/>
                </a:lnTo>
                <a:lnTo>
                  <a:pt x="193869" y="195879"/>
                </a:lnTo>
                <a:lnTo>
                  <a:pt x="169535" y="233950"/>
                </a:lnTo>
                <a:lnTo>
                  <a:pt x="120006" y="252586"/>
                </a:lnTo>
                <a:lnTo>
                  <a:pt x="98783" y="253828"/>
                </a:lnTo>
                <a:lnTo>
                  <a:pt x="0" y="253828"/>
                </a:lnTo>
                <a:lnTo>
                  <a:pt x="0" y="0"/>
                </a:lnTo>
                <a:close/>
              </a:path>
              <a:path w="195579" h="254000">
                <a:moveTo>
                  <a:pt x="68580" y="97399"/>
                </a:moveTo>
                <a:lnTo>
                  <a:pt x="89239" y="97399"/>
                </a:lnTo>
                <a:lnTo>
                  <a:pt x="99079" y="97399"/>
                </a:lnTo>
                <a:lnTo>
                  <a:pt x="106689" y="95373"/>
                </a:lnTo>
                <a:lnTo>
                  <a:pt x="112071" y="91322"/>
                </a:lnTo>
                <a:lnTo>
                  <a:pt x="117452" y="87271"/>
                </a:lnTo>
                <a:lnTo>
                  <a:pt x="120138" y="81253"/>
                </a:lnTo>
                <a:lnTo>
                  <a:pt x="120138" y="73267"/>
                </a:lnTo>
                <a:lnTo>
                  <a:pt x="118120" y="63924"/>
                </a:lnTo>
                <a:lnTo>
                  <a:pt x="112066" y="57250"/>
                </a:lnTo>
                <a:lnTo>
                  <a:pt x="101975" y="53246"/>
                </a:lnTo>
                <a:lnTo>
                  <a:pt x="87849" y="51912"/>
                </a:lnTo>
                <a:lnTo>
                  <a:pt x="68580" y="51912"/>
                </a:lnTo>
                <a:lnTo>
                  <a:pt x="68580" y="97399"/>
                </a:lnTo>
                <a:close/>
              </a:path>
              <a:path w="195579" h="254000">
                <a:moveTo>
                  <a:pt x="68580" y="147574"/>
                </a:moveTo>
                <a:lnTo>
                  <a:pt x="68580" y="200879"/>
                </a:lnTo>
                <a:lnTo>
                  <a:pt x="92706" y="200879"/>
                </a:lnTo>
                <a:lnTo>
                  <a:pt x="106764" y="199186"/>
                </a:lnTo>
                <a:lnTo>
                  <a:pt x="116803" y="194107"/>
                </a:lnTo>
                <a:lnTo>
                  <a:pt x="122827" y="185642"/>
                </a:lnTo>
                <a:lnTo>
                  <a:pt x="124834" y="173791"/>
                </a:lnTo>
                <a:lnTo>
                  <a:pt x="124834" y="165341"/>
                </a:lnTo>
                <a:lnTo>
                  <a:pt x="91325" y="147574"/>
                </a:lnTo>
                <a:lnTo>
                  <a:pt x="68580" y="14757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32898" y="75146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83" y="101923"/>
                </a:lnTo>
                <a:lnTo>
                  <a:pt x="141265" y="93449"/>
                </a:lnTo>
                <a:lnTo>
                  <a:pt x="131670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4" y="101175"/>
                </a:lnTo>
                <a:lnTo>
                  <a:pt x="10244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68273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62" y="127055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31" y="158154"/>
                </a:lnTo>
                <a:lnTo>
                  <a:pt x="181172" y="141802"/>
                </a:lnTo>
                <a:lnTo>
                  <a:pt x="180717" y="127337"/>
                </a:lnTo>
                <a:lnTo>
                  <a:pt x="180565" y="114761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8151" y="7515721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59" y="253828"/>
                </a:moveTo>
                <a:lnTo>
                  <a:pt x="61979" y="253828"/>
                </a:lnTo>
                <a:lnTo>
                  <a:pt x="61979" y="56078"/>
                </a:lnTo>
                <a:lnTo>
                  <a:pt x="0" y="56078"/>
                </a:lnTo>
                <a:lnTo>
                  <a:pt x="0" y="0"/>
                </a:lnTo>
                <a:lnTo>
                  <a:pt x="192366" y="0"/>
                </a:lnTo>
                <a:lnTo>
                  <a:pt x="192366" y="56078"/>
                </a:lnTo>
                <a:lnTo>
                  <a:pt x="130559" y="56078"/>
                </a:lnTo>
                <a:lnTo>
                  <a:pt x="130559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803860" y="7508394"/>
            <a:ext cx="254000" cy="267970"/>
            <a:chOff x="7803860" y="7508394"/>
            <a:chExt cx="254000" cy="267970"/>
          </a:xfrm>
        </p:grpSpPr>
        <p:sp>
          <p:nvSpPr>
            <p:cNvPr id="77" name="object 77"/>
            <p:cNvSpPr/>
            <p:nvPr/>
          </p:nvSpPr>
          <p:spPr>
            <a:xfrm>
              <a:off x="7807194" y="751172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60"/>
                  </a:moveTo>
                  <a:lnTo>
                    <a:pt x="239031" y="186943"/>
                  </a:lnTo>
                  <a:lnTo>
                    <a:pt x="215465" y="227960"/>
                  </a:lnTo>
                  <a:lnTo>
                    <a:pt x="176744" y="252962"/>
                  </a:lnTo>
                  <a:lnTo>
                    <a:pt x="123444" y="261298"/>
                  </a:lnTo>
                  <a:lnTo>
                    <a:pt x="95324" y="259203"/>
                  </a:lnTo>
                  <a:lnTo>
                    <a:pt x="49532" y="242448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5" y="52003"/>
                  </a:lnTo>
                  <a:lnTo>
                    <a:pt x="49329" y="18799"/>
                  </a:lnTo>
                  <a:lnTo>
                    <a:pt x="95382" y="2088"/>
                  </a:lnTo>
                  <a:lnTo>
                    <a:pt x="123796" y="0"/>
                  </a:lnTo>
                  <a:lnTo>
                    <a:pt x="152258" y="2072"/>
                  </a:lnTo>
                  <a:lnTo>
                    <a:pt x="198178" y="18653"/>
                  </a:lnTo>
                  <a:lnTo>
                    <a:pt x="229307" y="51683"/>
                  </a:lnTo>
                  <a:lnTo>
                    <a:pt x="244934" y="100383"/>
                  </a:lnTo>
                  <a:lnTo>
                    <a:pt x="24688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76088" y="7564646"/>
              <a:ext cx="109099" cy="1545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8149685" y="7515721"/>
            <a:ext cx="195580" cy="254000"/>
          </a:xfrm>
          <a:custGeom>
            <a:avLst/>
            <a:gdLst/>
            <a:ahLst/>
            <a:cxnLst/>
            <a:rect l="l" t="t" r="r" b="b"/>
            <a:pathLst>
              <a:path w="195579" h="254000">
                <a:moveTo>
                  <a:pt x="0" y="0"/>
                </a:moveTo>
                <a:lnTo>
                  <a:pt x="88544" y="0"/>
                </a:lnTo>
                <a:lnTo>
                  <a:pt x="112747" y="960"/>
                </a:lnTo>
                <a:lnTo>
                  <a:pt x="151162" y="8643"/>
                </a:lnTo>
                <a:lnTo>
                  <a:pt x="184189" y="35006"/>
                </a:lnTo>
                <a:lnTo>
                  <a:pt x="190461" y="63197"/>
                </a:lnTo>
                <a:lnTo>
                  <a:pt x="189778" y="73483"/>
                </a:lnTo>
                <a:lnTo>
                  <a:pt x="166848" y="112069"/>
                </a:lnTo>
                <a:lnTo>
                  <a:pt x="150704" y="119101"/>
                </a:lnTo>
                <a:lnTo>
                  <a:pt x="150704" y="120837"/>
                </a:lnTo>
                <a:lnTo>
                  <a:pt x="184908" y="141671"/>
                </a:lnTo>
                <a:lnTo>
                  <a:pt x="195491" y="179520"/>
                </a:lnTo>
                <a:lnTo>
                  <a:pt x="193869" y="195879"/>
                </a:lnTo>
                <a:lnTo>
                  <a:pt x="169535" y="233950"/>
                </a:lnTo>
                <a:lnTo>
                  <a:pt x="120011" y="252586"/>
                </a:lnTo>
                <a:lnTo>
                  <a:pt x="98793" y="253828"/>
                </a:lnTo>
                <a:lnTo>
                  <a:pt x="0" y="253828"/>
                </a:lnTo>
                <a:lnTo>
                  <a:pt x="0" y="0"/>
                </a:lnTo>
                <a:close/>
              </a:path>
              <a:path w="195579" h="254000">
                <a:moveTo>
                  <a:pt x="68579" y="97399"/>
                </a:moveTo>
                <a:lnTo>
                  <a:pt x="89239" y="97399"/>
                </a:lnTo>
                <a:lnTo>
                  <a:pt x="99079" y="97399"/>
                </a:lnTo>
                <a:lnTo>
                  <a:pt x="106689" y="95373"/>
                </a:lnTo>
                <a:lnTo>
                  <a:pt x="112071" y="91322"/>
                </a:lnTo>
                <a:lnTo>
                  <a:pt x="117452" y="87271"/>
                </a:lnTo>
                <a:lnTo>
                  <a:pt x="120148" y="81253"/>
                </a:lnTo>
                <a:lnTo>
                  <a:pt x="120148" y="73267"/>
                </a:lnTo>
                <a:lnTo>
                  <a:pt x="118130" y="63924"/>
                </a:lnTo>
                <a:lnTo>
                  <a:pt x="112074" y="57250"/>
                </a:lnTo>
                <a:lnTo>
                  <a:pt x="101981" y="53246"/>
                </a:lnTo>
                <a:lnTo>
                  <a:pt x="87849" y="51912"/>
                </a:lnTo>
                <a:lnTo>
                  <a:pt x="68579" y="51912"/>
                </a:lnTo>
                <a:lnTo>
                  <a:pt x="68579" y="97399"/>
                </a:lnTo>
                <a:close/>
              </a:path>
              <a:path w="195579" h="254000">
                <a:moveTo>
                  <a:pt x="68579" y="147574"/>
                </a:moveTo>
                <a:lnTo>
                  <a:pt x="68579" y="200879"/>
                </a:lnTo>
                <a:lnTo>
                  <a:pt x="92716" y="200879"/>
                </a:lnTo>
                <a:lnTo>
                  <a:pt x="106768" y="199186"/>
                </a:lnTo>
                <a:lnTo>
                  <a:pt x="116805" y="194107"/>
                </a:lnTo>
                <a:lnTo>
                  <a:pt x="122827" y="185642"/>
                </a:lnTo>
                <a:lnTo>
                  <a:pt x="124834" y="173791"/>
                </a:lnTo>
                <a:lnTo>
                  <a:pt x="124834" y="165341"/>
                </a:lnTo>
                <a:lnTo>
                  <a:pt x="91325" y="147574"/>
                </a:lnTo>
                <a:lnTo>
                  <a:pt x="68579" y="14757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39054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12619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31" y="158154"/>
                </a:lnTo>
                <a:lnTo>
                  <a:pt x="181172" y="141802"/>
                </a:lnTo>
                <a:lnTo>
                  <a:pt x="180717" y="127337"/>
                </a:lnTo>
                <a:lnTo>
                  <a:pt x="180565" y="114761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49546" y="7512075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72"/>
                </a:lnTo>
                <a:lnTo>
                  <a:pt x="197983" y="252355"/>
                </a:lnTo>
                <a:lnTo>
                  <a:pt x="174012" y="257129"/>
                </a:lnTo>
                <a:lnTo>
                  <a:pt x="148934" y="259995"/>
                </a:lnTo>
                <a:lnTo>
                  <a:pt x="122748" y="260950"/>
                </a:lnTo>
                <a:lnTo>
                  <a:pt x="95073" y="258823"/>
                </a:lnTo>
                <a:lnTo>
                  <a:pt x="49714" y="241807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30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8" y="69793"/>
                </a:lnTo>
                <a:lnTo>
                  <a:pt x="179877" y="63868"/>
                </a:lnTo>
                <a:lnTo>
                  <a:pt x="165152" y="59637"/>
                </a:lnTo>
                <a:lnTo>
                  <a:pt x="149755" y="57098"/>
                </a:lnTo>
                <a:lnTo>
                  <a:pt x="133683" y="56251"/>
                </a:lnTo>
                <a:lnTo>
                  <a:pt x="119519" y="57472"/>
                </a:lnTo>
                <a:lnTo>
                  <a:pt x="80067" y="86596"/>
                </a:lnTo>
                <a:lnTo>
                  <a:pt x="70837" y="131601"/>
                </a:lnTo>
                <a:lnTo>
                  <a:pt x="71765" y="148339"/>
                </a:lnTo>
                <a:lnTo>
                  <a:pt x="85686" y="185856"/>
                </a:lnTo>
                <a:lnTo>
                  <a:pt x="128482" y="204524"/>
                </a:lnTo>
                <a:lnTo>
                  <a:pt x="135967" y="204339"/>
                </a:lnTo>
                <a:lnTo>
                  <a:pt x="15661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36165" y="7999578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18934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59" h="254000">
                <a:moveTo>
                  <a:pt x="110594" y="253831"/>
                </a:moveTo>
                <a:lnTo>
                  <a:pt x="58682" y="71008"/>
                </a:lnTo>
                <a:lnTo>
                  <a:pt x="57120" y="71008"/>
                </a:lnTo>
                <a:lnTo>
                  <a:pt x="58715" y="93059"/>
                </a:lnTo>
                <a:lnTo>
                  <a:pt x="59855" y="112506"/>
                </a:lnTo>
                <a:lnTo>
                  <a:pt x="60538" y="129350"/>
                </a:lnTo>
                <a:lnTo>
                  <a:pt x="60766" y="143589"/>
                </a:lnTo>
                <a:lnTo>
                  <a:pt x="60766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2" y="0"/>
                </a:lnTo>
                <a:lnTo>
                  <a:pt x="144276" y="180222"/>
                </a:lnTo>
                <a:lnTo>
                  <a:pt x="145664" y="180222"/>
                </a:lnTo>
                <a:lnTo>
                  <a:pt x="197577" y="0"/>
                </a:lnTo>
                <a:lnTo>
                  <a:pt x="289073" y="0"/>
                </a:lnTo>
                <a:lnTo>
                  <a:pt x="289073" y="253831"/>
                </a:lnTo>
                <a:lnTo>
                  <a:pt x="226050" y="253831"/>
                </a:lnTo>
                <a:lnTo>
                  <a:pt x="226050" y="142541"/>
                </a:lnTo>
                <a:lnTo>
                  <a:pt x="226050" y="136759"/>
                </a:lnTo>
                <a:lnTo>
                  <a:pt x="227726" y="90100"/>
                </a:lnTo>
                <a:lnTo>
                  <a:pt x="228654" y="71361"/>
                </a:lnTo>
                <a:lnTo>
                  <a:pt x="227091" y="71361"/>
                </a:lnTo>
                <a:lnTo>
                  <a:pt x="175874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1074" y="7868142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4" y="0"/>
                </a:moveTo>
                <a:lnTo>
                  <a:pt x="217194" y="152790"/>
                </a:lnTo>
                <a:lnTo>
                  <a:pt x="215431" y="176296"/>
                </a:lnTo>
                <a:lnTo>
                  <a:pt x="201325" y="214883"/>
                </a:lnTo>
                <a:lnTo>
                  <a:pt x="173318" y="241926"/>
                </a:lnTo>
                <a:lnTo>
                  <a:pt x="132648" y="255599"/>
                </a:lnTo>
                <a:lnTo>
                  <a:pt x="107642" y="257308"/>
                </a:lnTo>
                <a:lnTo>
                  <a:pt x="83189" y="255647"/>
                </a:lnTo>
                <a:lnTo>
                  <a:pt x="43300" y="242364"/>
                </a:lnTo>
                <a:lnTo>
                  <a:pt x="15674" y="216007"/>
                </a:lnTo>
                <a:lnTo>
                  <a:pt x="1741" y="177810"/>
                </a:lnTo>
                <a:lnTo>
                  <a:pt x="0" y="154352"/>
                </a:lnTo>
                <a:lnTo>
                  <a:pt x="0" y="0"/>
                </a:lnTo>
                <a:lnTo>
                  <a:pt x="68925" y="0"/>
                </a:lnTo>
                <a:lnTo>
                  <a:pt x="68925" y="148971"/>
                </a:lnTo>
                <a:lnTo>
                  <a:pt x="69555" y="161501"/>
                </a:lnTo>
                <a:lnTo>
                  <a:pt x="91452" y="197146"/>
                </a:lnTo>
                <a:lnTo>
                  <a:pt x="108684" y="200186"/>
                </a:lnTo>
                <a:lnTo>
                  <a:pt x="118466" y="199431"/>
                </a:lnTo>
                <a:lnTo>
                  <a:pt x="146250" y="172208"/>
                </a:lnTo>
                <a:lnTo>
                  <a:pt x="148615" y="148618"/>
                </a:lnTo>
                <a:lnTo>
                  <a:pt x="148615" y="0"/>
                </a:lnTo>
                <a:lnTo>
                  <a:pt x="217194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31340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37" y="253831"/>
                </a:moveTo>
                <a:lnTo>
                  <a:pt x="148614" y="253831"/>
                </a:lnTo>
                <a:lnTo>
                  <a:pt x="148614" y="150352"/>
                </a:lnTo>
                <a:lnTo>
                  <a:pt x="68928" y="150352"/>
                </a:lnTo>
                <a:lnTo>
                  <a:pt x="68928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8" y="0"/>
                </a:lnTo>
                <a:lnTo>
                  <a:pt x="68928" y="94107"/>
                </a:lnTo>
                <a:lnTo>
                  <a:pt x="148614" y="94107"/>
                </a:lnTo>
                <a:lnTo>
                  <a:pt x="148614" y="0"/>
                </a:lnTo>
                <a:lnTo>
                  <a:pt x="217537" y="0"/>
                </a:lnTo>
                <a:lnTo>
                  <a:pt x="21753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26087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61453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6" y="93059"/>
                </a:lnTo>
                <a:lnTo>
                  <a:pt x="59856" y="112506"/>
                </a:lnTo>
                <a:lnTo>
                  <a:pt x="60541" y="129350"/>
                </a:lnTo>
                <a:lnTo>
                  <a:pt x="60769" y="14358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95" y="71361"/>
                </a:lnTo>
                <a:lnTo>
                  <a:pt x="17587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54988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74" y="71008"/>
                </a:lnTo>
                <a:lnTo>
                  <a:pt x="57111" y="71008"/>
                </a:lnTo>
                <a:lnTo>
                  <a:pt x="58710" y="93059"/>
                </a:lnTo>
                <a:lnTo>
                  <a:pt x="59850" y="112506"/>
                </a:lnTo>
                <a:lnTo>
                  <a:pt x="60532" y="129350"/>
                </a:lnTo>
                <a:lnTo>
                  <a:pt x="60759" y="14358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16" y="0"/>
                </a:lnTo>
                <a:lnTo>
                  <a:pt x="144275" y="180222"/>
                </a:lnTo>
                <a:lnTo>
                  <a:pt x="145656" y="180222"/>
                </a:lnTo>
                <a:lnTo>
                  <a:pt x="197577" y="0"/>
                </a:lnTo>
                <a:lnTo>
                  <a:pt x="289064" y="0"/>
                </a:lnTo>
                <a:lnTo>
                  <a:pt x="28906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18" y="90100"/>
                </a:lnTo>
                <a:lnTo>
                  <a:pt x="228647" y="71361"/>
                </a:lnTo>
                <a:lnTo>
                  <a:pt x="227085" y="71361"/>
                </a:lnTo>
                <a:lnTo>
                  <a:pt x="17586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321081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7" y="101921"/>
                </a:lnTo>
                <a:lnTo>
                  <a:pt x="141256" y="93446"/>
                </a:lnTo>
                <a:lnTo>
                  <a:pt x="131668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3653123" y="7864809"/>
            <a:ext cx="222250" cy="260985"/>
            <a:chOff x="3653123" y="7864809"/>
            <a:chExt cx="222250" cy="260985"/>
          </a:xfrm>
        </p:grpSpPr>
        <p:sp>
          <p:nvSpPr>
            <p:cNvPr id="92" name="object 92"/>
            <p:cNvSpPr/>
            <p:nvPr/>
          </p:nvSpPr>
          <p:spPr>
            <a:xfrm>
              <a:off x="3656456" y="7868142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5" y="121539"/>
                  </a:moveTo>
                  <a:lnTo>
                    <a:pt x="206710" y="177787"/>
                  </a:lnTo>
                  <a:lnTo>
                    <a:pt x="180470" y="219456"/>
                  </a:lnTo>
                  <a:lnTo>
                    <a:pt x="138393" y="245237"/>
                  </a:lnTo>
                  <a:lnTo>
                    <a:pt x="82115" y="253831"/>
                  </a:lnTo>
                  <a:lnTo>
                    <a:pt x="0" y="253831"/>
                  </a:lnTo>
                  <a:lnTo>
                    <a:pt x="0" y="0"/>
                  </a:lnTo>
                  <a:lnTo>
                    <a:pt x="87849" y="0"/>
                  </a:lnTo>
                  <a:lnTo>
                    <a:pt x="141991" y="7814"/>
                  </a:lnTo>
                  <a:lnTo>
                    <a:pt x="182203" y="31251"/>
                  </a:lnTo>
                  <a:lnTo>
                    <a:pt x="207141" y="69451"/>
                  </a:lnTo>
                  <a:lnTo>
                    <a:pt x="215455" y="12153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721693" y="7920196"/>
              <a:ext cx="82372" cy="1488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4081881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17256" y="7868142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31"/>
                </a:moveTo>
                <a:lnTo>
                  <a:pt x="0" y="0"/>
                </a:lnTo>
                <a:lnTo>
                  <a:pt x="68570" y="0"/>
                </a:lnTo>
                <a:lnTo>
                  <a:pt x="68570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73974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47548" y="7868142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5" h="254000">
                <a:moveTo>
                  <a:pt x="67532" y="253831"/>
                </a:moveTo>
                <a:lnTo>
                  <a:pt x="0" y="253831"/>
                </a:lnTo>
                <a:lnTo>
                  <a:pt x="0" y="0"/>
                </a:lnTo>
                <a:lnTo>
                  <a:pt x="149999" y="0"/>
                </a:lnTo>
                <a:lnTo>
                  <a:pt x="149999" y="55035"/>
                </a:lnTo>
                <a:lnTo>
                  <a:pt x="67532" y="55035"/>
                </a:lnTo>
                <a:lnTo>
                  <a:pt x="67532" y="103479"/>
                </a:lnTo>
                <a:lnTo>
                  <a:pt x="143579" y="103479"/>
                </a:lnTo>
                <a:lnTo>
                  <a:pt x="143579" y="158515"/>
                </a:lnTo>
                <a:lnTo>
                  <a:pt x="67532" y="158515"/>
                </a:lnTo>
                <a:lnTo>
                  <a:pt x="6753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31139" y="7868142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5" h="254000">
                <a:moveTo>
                  <a:pt x="67532" y="253831"/>
                </a:moveTo>
                <a:lnTo>
                  <a:pt x="0" y="253831"/>
                </a:lnTo>
                <a:lnTo>
                  <a:pt x="0" y="0"/>
                </a:lnTo>
                <a:lnTo>
                  <a:pt x="149999" y="0"/>
                </a:lnTo>
                <a:lnTo>
                  <a:pt x="149999" y="55035"/>
                </a:lnTo>
                <a:lnTo>
                  <a:pt x="67532" y="55035"/>
                </a:lnTo>
                <a:lnTo>
                  <a:pt x="67532" y="103479"/>
                </a:lnTo>
                <a:lnTo>
                  <a:pt x="143579" y="103479"/>
                </a:lnTo>
                <a:lnTo>
                  <a:pt x="143579" y="158515"/>
                </a:lnTo>
                <a:lnTo>
                  <a:pt x="67532" y="158515"/>
                </a:lnTo>
                <a:lnTo>
                  <a:pt x="6753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45147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7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7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83" y="101921"/>
                </a:lnTo>
                <a:lnTo>
                  <a:pt x="141265" y="93446"/>
                </a:lnTo>
                <a:lnTo>
                  <a:pt x="131671" y="54515"/>
                </a:lnTo>
                <a:lnTo>
                  <a:pt x="129006" y="41843"/>
                </a:lnTo>
                <a:lnTo>
                  <a:pt x="128031" y="46987"/>
                </a:lnTo>
                <a:lnTo>
                  <a:pt x="115438" y="101176"/>
                </a:lnTo>
                <a:lnTo>
                  <a:pt x="10244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1948" y="7868142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59" y="253831"/>
                </a:moveTo>
                <a:lnTo>
                  <a:pt x="61979" y="253831"/>
                </a:lnTo>
                <a:lnTo>
                  <a:pt x="61979" y="56083"/>
                </a:lnTo>
                <a:lnTo>
                  <a:pt x="0" y="56083"/>
                </a:lnTo>
                <a:lnTo>
                  <a:pt x="0" y="0"/>
                </a:lnTo>
                <a:lnTo>
                  <a:pt x="192366" y="0"/>
                </a:lnTo>
                <a:lnTo>
                  <a:pt x="192366" y="56083"/>
                </a:lnTo>
                <a:lnTo>
                  <a:pt x="130559" y="56083"/>
                </a:lnTo>
                <a:lnTo>
                  <a:pt x="130559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40373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62547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36111" y="7867105"/>
            <a:ext cx="521334" cy="255270"/>
          </a:xfrm>
          <a:custGeom>
            <a:avLst/>
            <a:gdLst/>
            <a:ahLst/>
            <a:cxnLst/>
            <a:rect l="l" t="t" r="r" b="b"/>
            <a:pathLst>
              <a:path w="521334" h="255270">
                <a:moveTo>
                  <a:pt x="68579" y="162506"/>
                </a:moveTo>
                <a:lnTo>
                  <a:pt x="68579" y="254869"/>
                </a:lnTo>
                <a:lnTo>
                  <a:pt x="0" y="254869"/>
                </a:lnTo>
                <a:lnTo>
                  <a:pt x="0" y="1038"/>
                </a:lnTo>
                <a:lnTo>
                  <a:pt x="83162" y="1038"/>
                </a:lnTo>
                <a:lnTo>
                  <a:pt x="128436" y="5726"/>
                </a:lnTo>
                <a:lnTo>
                  <a:pt x="160773" y="19790"/>
                </a:lnTo>
                <a:lnTo>
                  <a:pt x="180175" y="43230"/>
                </a:lnTo>
                <a:lnTo>
                  <a:pt x="186642" y="76047"/>
                </a:lnTo>
                <a:lnTo>
                  <a:pt x="183950" y="96846"/>
                </a:lnTo>
                <a:lnTo>
                  <a:pt x="175876" y="115151"/>
                </a:lnTo>
                <a:lnTo>
                  <a:pt x="162419" y="130961"/>
                </a:lnTo>
                <a:lnTo>
                  <a:pt x="143579" y="144275"/>
                </a:lnTo>
                <a:lnTo>
                  <a:pt x="217541" y="254869"/>
                </a:lnTo>
                <a:lnTo>
                  <a:pt x="139760" y="254869"/>
                </a:lnTo>
                <a:lnTo>
                  <a:pt x="85944" y="162506"/>
                </a:lnTo>
                <a:lnTo>
                  <a:pt x="68579" y="162506"/>
                </a:lnTo>
                <a:close/>
              </a:path>
              <a:path w="521334" h="255270">
                <a:moveTo>
                  <a:pt x="68579" y="110937"/>
                </a:moveTo>
                <a:lnTo>
                  <a:pt x="81429" y="110937"/>
                </a:lnTo>
                <a:lnTo>
                  <a:pt x="97150" y="108951"/>
                </a:lnTo>
                <a:lnTo>
                  <a:pt x="108381" y="102995"/>
                </a:lnTo>
                <a:lnTo>
                  <a:pt x="115120" y="93068"/>
                </a:lnTo>
                <a:lnTo>
                  <a:pt x="117367" y="79171"/>
                </a:lnTo>
                <a:lnTo>
                  <a:pt x="115164" y="67700"/>
                </a:lnTo>
                <a:lnTo>
                  <a:pt x="108557" y="59506"/>
                </a:lnTo>
                <a:lnTo>
                  <a:pt x="97544" y="54588"/>
                </a:lnTo>
                <a:lnTo>
                  <a:pt x="82124" y="52949"/>
                </a:lnTo>
                <a:lnTo>
                  <a:pt x="68579" y="52949"/>
                </a:lnTo>
                <a:lnTo>
                  <a:pt x="68579" y="110937"/>
                </a:lnTo>
                <a:close/>
              </a:path>
              <a:path w="521334" h="255270">
                <a:moveTo>
                  <a:pt x="446141" y="254869"/>
                </a:moveTo>
                <a:lnTo>
                  <a:pt x="433644" y="207302"/>
                </a:lnTo>
                <a:lnTo>
                  <a:pt x="351177" y="207302"/>
                </a:lnTo>
                <a:lnTo>
                  <a:pt x="338327" y="254869"/>
                </a:lnTo>
                <a:lnTo>
                  <a:pt x="262975" y="254869"/>
                </a:lnTo>
                <a:lnTo>
                  <a:pt x="345795" y="0"/>
                </a:lnTo>
                <a:lnTo>
                  <a:pt x="437292" y="0"/>
                </a:lnTo>
                <a:lnTo>
                  <a:pt x="521141" y="254869"/>
                </a:lnTo>
                <a:lnTo>
                  <a:pt x="446141" y="254869"/>
                </a:lnTo>
                <a:close/>
              </a:path>
              <a:path w="521334" h="255270">
                <a:moveTo>
                  <a:pt x="419404" y="151047"/>
                </a:moveTo>
                <a:lnTo>
                  <a:pt x="408470" y="109375"/>
                </a:lnTo>
                <a:lnTo>
                  <a:pt x="406453" y="101921"/>
                </a:lnTo>
                <a:lnTo>
                  <a:pt x="404233" y="93446"/>
                </a:lnTo>
                <a:lnTo>
                  <a:pt x="394645" y="54515"/>
                </a:lnTo>
                <a:lnTo>
                  <a:pt x="391972" y="41843"/>
                </a:lnTo>
                <a:lnTo>
                  <a:pt x="391003" y="46987"/>
                </a:lnTo>
                <a:lnTo>
                  <a:pt x="378409" y="101176"/>
                </a:lnTo>
                <a:lnTo>
                  <a:pt x="365407" y="151047"/>
                </a:lnTo>
                <a:lnTo>
                  <a:pt x="419404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34462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08027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02769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8144" y="7868142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31"/>
                </a:moveTo>
                <a:lnTo>
                  <a:pt x="151742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54" y="12705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94" y="176403"/>
                </a:lnTo>
                <a:lnTo>
                  <a:pt x="181926" y="158159"/>
                </a:lnTo>
                <a:lnTo>
                  <a:pt x="181164" y="141805"/>
                </a:lnTo>
                <a:lnTo>
                  <a:pt x="180707" y="127341"/>
                </a:lnTo>
                <a:lnTo>
                  <a:pt x="180555" y="114766"/>
                </a:lnTo>
                <a:lnTo>
                  <a:pt x="180555" y="0"/>
                </a:lnTo>
                <a:lnTo>
                  <a:pt x="241677" y="0"/>
                </a:lnTo>
                <a:lnTo>
                  <a:pt x="24167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36165" y="8352003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8934" y="8220567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4" h="254000">
                <a:moveTo>
                  <a:pt x="67537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005" y="0"/>
                </a:lnTo>
                <a:lnTo>
                  <a:pt x="150005" y="55035"/>
                </a:lnTo>
                <a:lnTo>
                  <a:pt x="67537" y="55035"/>
                </a:lnTo>
                <a:lnTo>
                  <a:pt x="67537" y="103479"/>
                </a:lnTo>
                <a:lnTo>
                  <a:pt x="143581" y="103479"/>
                </a:lnTo>
                <a:lnTo>
                  <a:pt x="143581" y="158515"/>
                </a:lnTo>
                <a:lnTo>
                  <a:pt x="67537" y="158515"/>
                </a:lnTo>
                <a:lnTo>
                  <a:pt x="6753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2950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6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50" y="254869"/>
                </a:lnTo>
                <a:lnTo>
                  <a:pt x="0" y="254869"/>
                </a:lnTo>
                <a:lnTo>
                  <a:pt x="82815" y="0"/>
                </a:lnTo>
                <a:lnTo>
                  <a:pt x="174312" y="0"/>
                </a:lnTo>
                <a:lnTo>
                  <a:pt x="258168" y="254869"/>
                </a:lnTo>
                <a:lnTo>
                  <a:pt x="183166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7" y="54515"/>
                </a:lnTo>
                <a:lnTo>
                  <a:pt x="128998" y="41843"/>
                </a:lnTo>
                <a:lnTo>
                  <a:pt x="128026" y="46987"/>
                </a:lnTo>
                <a:lnTo>
                  <a:pt x="115434" y="101176"/>
                </a:lnTo>
                <a:lnTo>
                  <a:pt x="102434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68321" y="8220567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2" y="253831"/>
                </a:moveTo>
                <a:lnTo>
                  <a:pt x="151741" y="253831"/>
                </a:lnTo>
                <a:lnTo>
                  <a:pt x="59029" y="75009"/>
                </a:lnTo>
                <a:lnTo>
                  <a:pt x="57467" y="75009"/>
                </a:lnTo>
                <a:lnTo>
                  <a:pt x="60559" y="127059"/>
                </a:lnTo>
                <a:lnTo>
                  <a:pt x="60765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6" y="0"/>
                </a:lnTo>
                <a:lnTo>
                  <a:pt x="181950" y="176403"/>
                </a:lnTo>
                <a:lnTo>
                  <a:pt x="182992" y="176403"/>
                </a:lnTo>
                <a:lnTo>
                  <a:pt x="181929" y="158159"/>
                </a:lnTo>
                <a:lnTo>
                  <a:pt x="181169" y="141805"/>
                </a:lnTo>
                <a:lnTo>
                  <a:pt x="180713" y="127341"/>
                </a:lnTo>
                <a:lnTo>
                  <a:pt x="180561" y="114766"/>
                </a:lnTo>
                <a:lnTo>
                  <a:pt x="180561" y="0"/>
                </a:lnTo>
                <a:lnTo>
                  <a:pt x="241672" y="0"/>
                </a:lnTo>
                <a:lnTo>
                  <a:pt x="24167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087194" y="8220567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19" h="254000">
                <a:moveTo>
                  <a:pt x="118062" y="94107"/>
                </a:moveTo>
                <a:lnTo>
                  <a:pt x="161810" y="0"/>
                </a:lnTo>
                <a:lnTo>
                  <a:pt x="236124" y="0"/>
                </a:lnTo>
                <a:lnTo>
                  <a:pt x="152609" y="154695"/>
                </a:lnTo>
                <a:lnTo>
                  <a:pt x="152609" y="253831"/>
                </a:lnTo>
                <a:lnTo>
                  <a:pt x="83515" y="253831"/>
                </a:lnTo>
                <a:lnTo>
                  <a:pt x="83515" y="156781"/>
                </a:lnTo>
                <a:lnTo>
                  <a:pt x="0" y="0"/>
                </a:lnTo>
                <a:lnTo>
                  <a:pt x="74656" y="0"/>
                </a:lnTo>
                <a:lnTo>
                  <a:pt x="118062" y="9410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42660" y="8220567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6" y="93059"/>
                </a:lnTo>
                <a:lnTo>
                  <a:pt x="59856" y="112506"/>
                </a:lnTo>
                <a:lnTo>
                  <a:pt x="60541" y="129350"/>
                </a:lnTo>
                <a:lnTo>
                  <a:pt x="60769" y="14358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56" y="253831"/>
                </a:lnTo>
                <a:lnTo>
                  <a:pt x="226056" y="142541"/>
                </a:lnTo>
                <a:lnTo>
                  <a:pt x="226056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95" y="71361"/>
                </a:lnTo>
                <a:lnTo>
                  <a:pt x="17587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08763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42748" y="8220567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89" y="0"/>
                </a:moveTo>
                <a:lnTo>
                  <a:pt x="217189" y="152790"/>
                </a:lnTo>
                <a:lnTo>
                  <a:pt x="215426" y="176296"/>
                </a:lnTo>
                <a:lnTo>
                  <a:pt x="201320" y="214883"/>
                </a:lnTo>
                <a:lnTo>
                  <a:pt x="173315" y="241926"/>
                </a:lnTo>
                <a:lnTo>
                  <a:pt x="132646" y="255599"/>
                </a:lnTo>
                <a:lnTo>
                  <a:pt x="107642" y="257308"/>
                </a:lnTo>
                <a:lnTo>
                  <a:pt x="83185" y="255647"/>
                </a:lnTo>
                <a:lnTo>
                  <a:pt x="43294" y="242364"/>
                </a:lnTo>
                <a:lnTo>
                  <a:pt x="15671" y="216007"/>
                </a:lnTo>
                <a:lnTo>
                  <a:pt x="1741" y="177810"/>
                </a:lnTo>
                <a:lnTo>
                  <a:pt x="0" y="154352"/>
                </a:lnTo>
                <a:lnTo>
                  <a:pt x="0" y="0"/>
                </a:lnTo>
                <a:lnTo>
                  <a:pt x="68922" y="0"/>
                </a:lnTo>
                <a:lnTo>
                  <a:pt x="68922" y="148971"/>
                </a:lnTo>
                <a:lnTo>
                  <a:pt x="69551" y="161501"/>
                </a:lnTo>
                <a:lnTo>
                  <a:pt x="91449" y="197146"/>
                </a:lnTo>
                <a:lnTo>
                  <a:pt x="108680" y="200186"/>
                </a:lnTo>
                <a:lnTo>
                  <a:pt x="118461" y="199431"/>
                </a:lnTo>
                <a:lnTo>
                  <a:pt x="146244" y="172208"/>
                </a:lnTo>
                <a:lnTo>
                  <a:pt x="148609" y="148618"/>
                </a:lnTo>
                <a:lnTo>
                  <a:pt x="148609" y="0"/>
                </a:lnTo>
                <a:lnTo>
                  <a:pt x="217189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63007" y="8220567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31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792302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27677" y="8220567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31"/>
                </a:moveTo>
                <a:lnTo>
                  <a:pt x="151733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54" y="12705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84" y="176403"/>
                </a:lnTo>
                <a:lnTo>
                  <a:pt x="181922" y="158159"/>
                </a:lnTo>
                <a:lnTo>
                  <a:pt x="181163" y="141805"/>
                </a:lnTo>
                <a:lnTo>
                  <a:pt x="180707" y="127341"/>
                </a:lnTo>
                <a:lnTo>
                  <a:pt x="180555" y="114766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3978" y="8220567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36165" y="8704428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215600" y="8569659"/>
            <a:ext cx="222250" cy="260985"/>
            <a:chOff x="1215600" y="8569659"/>
            <a:chExt cx="222250" cy="260985"/>
          </a:xfrm>
        </p:grpSpPr>
        <p:sp>
          <p:nvSpPr>
            <p:cNvPr id="122" name="object 122"/>
            <p:cNvSpPr/>
            <p:nvPr/>
          </p:nvSpPr>
          <p:spPr>
            <a:xfrm>
              <a:off x="1218934" y="8572992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9" y="121539"/>
                  </a:moveTo>
                  <a:lnTo>
                    <a:pt x="206713" y="177787"/>
                  </a:lnTo>
                  <a:lnTo>
                    <a:pt x="180475" y="219456"/>
                  </a:lnTo>
                  <a:lnTo>
                    <a:pt x="138395" y="245237"/>
                  </a:lnTo>
                  <a:lnTo>
                    <a:pt x="82121" y="253831"/>
                  </a:lnTo>
                  <a:lnTo>
                    <a:pt x="0" y="253831"/>
                  </a:lnTo>
                  <a:lnTo>
                    <a:pt x="0" y="0"/>
                  </a:lnTo>
                  <a:lnTo>
                    <a:pt x="87850" y="0"/>
                  </a:lnTo>
                  <a:lnTo>
                    <a:pt x="141997" y="7814"/>
                  </a:lnTo>
                  <a:lnTo>
                    <a:pt x="182211" y="31251"/>
                  </a:lnTo>
                  <a:lnTo>
                    <a:pt x="207147" y="69451"/>
                  </a:lnTo>
                  <a:lnTo>
                    <a:pt x="215459" y="12153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4179" y="8625046"/>
              <a:ext cx="82364" cy="1488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/>
          <p:nvPr/>
        </p:nvSpPr>
        <p:spPr>
          <a:xfrm>
            <a:off x="1502220" y="8571955"/>
            <a:ext cx="554990" cy="255270"/>
          </a:xfrm>
          <a:custGeom>
            <a:avLst/>
            <a:gdLst/>
            <a:ahLst/>
            <a:cxnLst/>
            <a:rect l="l" t="t" r="r" b="b"/>
            <a:pathLst>
              <a:path w="554989" h="255270">
                <a:moveTo>
                  <a:pt x="183166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50" y="254869"/>
                </a:lnTo>
                <a:lnTo>
                  <a:pt x="0" y="254869"/>
                </a:lnTo>
                <a:lnTo>
                  <a:pt x="82816" y="0"/>
                </a:lnTo>
                <a:lnTo>
                  <a:pt x="174312" y="0"/>
                </a:lnTo>
                <a:lnTo>
                  <a:pt x="258169" y="254869"/>
                </a:lnTo>
                <a:lnTo>
                  <a:pt x="183166" y="254869"/>
                </a:lnTo>
                <a:close/>
              </a:path>
              <a:path w="554989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7" y="54515"/>
                </a:lnTo>
                <a:lnTo>
                  <a:pt x="128998" y="41843"/>
                </a:lnTo>
                <a:lnTo>
                  <a:pt x="128026" y="46987"/>
                </a:lnTo>
                <a:lnTo>
                  <a:pt x="115434" y="101176"/>
                </a:lnTo>
                <a:lnTo>
                  <a:pt x="102434" y="151047"/>
                </a:lnTo>
                <a:lnTo>
                  <a:pt x="156429" y="151047"/>
                </a:lnTo>
                <a:close/>
              </a:path>
              <a:path w="554989" h="255270">
                <a:moveTo>
                  <a:pt x="477911" y="1038"/>
                </a:moveTo>
                <a:lnTo>
                  <a:pt x="554646" y="1038"/>
                </a:lnTo>
                <a:lnTo>
                  <a:pt x="471487" y="254869"/>
                </a:lnTo>
                <a:lnTo>
                  <a:pt x="390755" y="254869"/>
                </a:lnTo>
                <a:lnTo>
                  <a:pt x="307940" y="1038"/>
                </a:lnTo>
                <a:lnTo>
                  <a:pt x="385026" y="1038"/>
                </a:lnTo>
                <a:lnTo>
                  <a:pt x="419576" y="129692"/>
                </a:lnTo>
                <a:lnTo>
                  <a:pt x="424350" y="149505"/>
                </a:lnTo>
                <a:lnTo>
                  <a:pt x="427909" y="166064"/>
                </a:lnTo>
                <a:lnTo>
                  <a:pt x="430253" y="179368"/>
                </a:lnTo>
                <a:lnTo>
                  <a:pt x="431381" y="189414"/>
                </a:lnTo>
                <a:lnTo>
                  <a:pt x="432141" y="182960"/>
                </a:lnTo>
                <a:lnTo>
                  <a:pt x="439672" y="142754"/>
                </a:lnTo>
                <a:lnTo>
                  <a:pt x="442666" y="130387"/>
                </a:lnTo>
                <a:lnTo>
                  <a:pt x="477911" y="103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34076" y="857299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07640" y="8572992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7" y="253831"/>
                </a:moveTo>
                <a:lnTo>
                  <a:pt x="151742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62" y="12705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94" y="176403"/>
                </a:lnTo>
                <a:lnTo>
                  <a:pt x="181931" y="158159"/>
                </a:lnTo>
                <a:lnTo>
                  <a:pt x="181172" y="141805"/>
                </a:lnTo>
                <a:lnTo>
                  <a:pt x="180717" y="127341"/>
                </a:lnTo>
                <a:lnTo>
                  <a:pt x="180565" y="114766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796092" y="857299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4" y="93059"/>
                </a:lnTo>
                <a:lnTo>
                  <a:pt x="59851" y="112506"/>
                </a:lnTo>
                <a:lnTo>
                  <a:pt x="60533" y="129350"/>
                </a:lnTo>
                <a:lnTo>
                  <a:pt x="60759" y="14358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85" y="71361"/>
                </a:lnTo>
                <a:lnTo>
                  <a:pt x="17586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62185" y="85719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83" y="101921"/>
                </a:lnTo>
                <a:lnTo>
                  <a:pt x="141265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97560" y="857299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19734" y="8572992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5"/>
                </a:lnTo>
                <a:lnTo>
                  <a:pt x="68579" y="55035"/>
                </a:lnTo>
                <a:lnTo>
                  <a:pt x="68579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79" y="150009"/>
                </a:lnTo>
                <a:lnTo>
                  <a:pt x="68579" y="197929"/>
                </a:lnTo>
                <a:lnTo>
                  <a:pt x="150704" y="197929"/>
                </a:lnTo>
                <a:lnTo>
                  <a:pt x="15070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52849" y="8569354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4"/>
                </a:moveTo>
                <a:lnTo>
                  <a:pt x="165801" y="222313"/>
                </a:lnTo>
                <a:lnTo>
                  <a:pt x="131254" y="250783"/>
                </a:lnTo>
                <a:lnTo>
                  <a:pt x="93005" y="260311"/>
                </a:lnTo>
                <a:lnTo>
                  <a:pt x="78305" y="260946"/>
                </a:lnTo>
                <a:lnTo>
                  <a:pt x="66137" y="260723"/>
                </a:lnTo>
                <a:lnTo>
                  <a:pt x="27085" y="255273"/>
                </a:lnTo>
                <a:lnTo>
                  <a:pt x="0" y="244973"/>
                </a:lnTo>
                <a:lnTo>
                  <a:pt x="0" y="183861"/>
                </a:lnTo>
                <a:lnTo>
                  <a:pt x="9906" y="188615"/>
                </a:lnTo>
                <a:lnTo>
                  <a:pt x="20008" y="192818"/>
                </a:lnTo>
                <a:lnTo>
                  <a:pt x="61112" y="203798"/>
                </a:lnTo>
                <a:lnTo>
                  <a:pt x="79686" y="205206"/>
                </a:lnTo>
                <a:lnTo>
                  <a:pt x="89877" y="205206"/>
                </a:lnTo>
                <a:lnTo>
                  <a:pt x="97335" y="203444"/>
                </a:lnTo>
                <a:lnTo>
                  <a:pt x="102088" y="199920"/>
                </a:lnTo>
                <a:lnTo>
                  <a:pt x="106832" y="196386"/>
                </a:lnTo>
                <a:lnTo>
                  <a:pt x="109204" y="191843"/>
                </a:lnTo>
                <a:lnTo>
                  <a:pt x="109204" y="186289"/>
                </a:lnTo>
                <a:lnTo>
                  <a:pt x="109204" y="182813"/>
                </a:lnTo>
                <a:lnTo>
                  <a:pt x="108251" y="179774"/>
                </a:lnTo>
                <a:lnTo>
                  <a:pt x="106337" y="177174"/>
                </a:lnTo>
                <a:lnTo>
                  <a:pt x="104432" y="174564"/>
                </a:lnTo>
                <a:lnTo>
                  <a:pt x="63369" y="152952"/>
                </a:lnTo>
                <a:lnTo>
                  <a:pt x="51730" y="147353"/>
                </a:lnTo>
                <a:lnTo>
                  <a:pt x="20320" y="125583"/>
                </a:lnTo>
                <a:lnTo>
                  <a:pt x="2108" y="83364"/>
                </a:lnTo>
                <a:lnTo>
                  <a:pt x="1733" y="74304"/>
                </a:lnTo>
                <a:lnTo>
                  <a:pt x="3328" y="57732"/>
                </a:lnTo>
                <a:lnTo>
                  <a:pt x="27260" y="19611"/>
                </a:lnTo>
                <a:lnTo>
                  <a:pt x="76285" y="1225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6"/>
                </a:lnTo>
                <a:lnTo>
                  <a:pt x="157394" y="10250"/>
                </a:lnTo>
                <a:lnTo>
                  <a:pt x="177784" y="18221"/>
                </a:lnTo>
                <a:lnTo>
                  <a:pt x="156771" y="71180"/>
                </a:lnTo>
                <a:lnTo>
                  <a:pt x="139584" y="64040"/>
                </a:lnTo>
                <a:lnTo>
                  <a:pt x="123611" y="58938"/>
                </a:lnTo>
                <a:lnTo>
                  <a:pt x="108855" y="55875"/>
                </a:lnTo>
                <a:lnTo>
                  <a:pt x="95316" y="54854"/>
                </a:lnTo>
                <a:lnTo>
                  <a:pt x="86401" y="54854"/>
                </a:lnTo>
                <a:lnTo>
                  <a:pt x="79924" y="56426"/>
                </a:lnTo>
                <a:lnTo>
                  <a:pt x="75866" y="59550"/>
                </a:lnTo>
                <a:lnTo>
                  <a:pt x="71818" y="62674"/>
                </a:lnTo>
                <a:lnTo>
                  <a:pt x="69789" y="66551"/>
                </a:lnTo>
                <a:lnTo>
                  <a:pt x="69789" y="71180"/>
                </a:lnTo>
                <a:lnTo>
                  <a:pt x="69789" y="76152"/>
                </a:lnTo>
                <a:lnTo>
                  <a:pt x="104000" y="98873"/>
                </a:lnTo>
                <a:lnTo>
                  <a:pt x="119443" y="106079"/>
                </a:lnTo>
                <a:lnTo>
                  <a:pt x="134598" y="113589"/>
                </a:lnTo>
                <a:lnTo>
                  <a:pt x="165020" y="137760"/>
                </a:lnTo>
                <a:lnTo>
                  <a:pt x="176985" y="168086"/>
                </a:lnTo>
                <a:lnTo>
                  <a:pt x="177784" y="18038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92212" y="85719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7" y="101921"/>
                </a:lnTo>
                <a:lnTo>
                  <a:pt x="141256" y="93446"/>
                </a:lnTo>
                <a:lnTo>
                  <a:pt x="131668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69729" y="8572992"/>
            <a:ext cx="184785" cy="254000"/>
          </a:xfrm>
          <a:custGeom>
            <a:avLst/>
            <a:gdLst/>
            <a:ahLst/>
            <a:cxnLst/>
            <a:rect l="l" t="t" r="r" b="b"/>
            <a:pathLst>
              <a:path w="184785" h="254000">
                <a:moveTo>
                  <a:pt x="184203" y="80733"/>
                </a:moveTo>
                <a:lnTo>
                  <a:pt x="177931" y="118430"/>
                </a:lnTo>
                <a:lnTo>
                  <a:pt x="145252" y="156591"/>
                </a:lnTo>
                <a:lnTo>
                  <a:pt x="87849" y="169630"/>
                </a:lnTo>
                <a:lnTo>
                  <a:pt x="68579" y="169630"/>
                </a:lnTo>
                <a:lnTo>
                  <a:pt x="68579" y="253831"/>
                </a:lnTo>
                <a:lnTo>
                  <a:pt x="0" y="253831"/>
                </a:lnTo>
                <a:lnTo>
                  <a:pt x="0" y="0"/>
                </a:lnTo>
                <a:lnTo>
                  <a:pt x="87849" y="0"/>
                </a:lnTo>
                <a:lnTo>
                  <a:pt x="110396" y="1314"/>
                </a:lnTo>
                <a:lnTo>
                  <a:pt x="160067" y="21012"/>
                </a:lnTo>
                <a:lnTo>
                  <a:pt x="182696" y="62481"/>
                </a:lnTo>
                <a:lnTo>
                  <a:pt x="184203" y="80733"/>
                </a:lnTo>
                <a:close/>
              </a:path>
              <a:path w="184785" h="254000">
                <a:moveTo>
                  <a:pt x="68579" y="113718"/>
                </a:moveTo>
                <a:lnTo>
                  <a:pt x="81076" y="113718"/>
                </a:lnTo>
                <a:lnTo>
                  <a:pt x="88404" y="113177"/>
                </a:lnTo>
                <a:lnTo>
                  <a:pt x="114757" y="81086"/>
                </a:lnTo>
                <a:lnTo>
                  <a:pt x="112978" y="69841"/>
                </a:lnTo>
                <a:lnTo>
                  <a:pt x="107640" y="61811"/>
                </a:lnTo>
                <a:lnTo>
                  <a:pt x="98744" y="56993"/>
                </a:lnTo>
                <a:lnTo>
                  <a:pt x="86286" y="55387"/>
                </a:lnTo>
                <a:lnTo>
                  <a:pt x="68579" y="55387"/>
                </a:lnTo>
                <a:lnTo>
                  <a:pt x="68579" y="11371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44163" y="8571955"/>
            <a:ext cx="521334" cy="255270"/>
          </a:xfrm>
          <a:custGeom>
            <a:avLst/>
            <a:gdLst/>
            <a:ahLst/>
            <a:cxnLst/>
            <a:rect l="l" t="t" r="r" b="b"/>
            <a:pathLst>
              <a:path w="521335" h="255270">
                <a:moveTo>
                  <a:pt x="68570" y="162506"/>
                </a:moveTo>
                <a:lnTo>
                  <a:pt x="68570" y="254869"/>
                </a:lnTo>
                <a:lnTo>
                  <a:pt x="0" y="254869"/>
                </a:lnTo>
                <a:lnTo>
                  <a:pt x="0" y="1038"/>
                </a:lnTo>
                <a:lnTo>
                  <a:pt x="83162" y="1038"/>
                </a:lnTo>
                <a:lnTo>
                  <a:pt x="128430" y="5726"/>
                </a:lnTo>
                <a:lnTo>
                  <a:pt x="160765" y="19790"/>
                </a:lnTo>
                <a:lnTo>
                  <a:pt x="180165" y="43230"/>
                </a:lnTo>
                <a:lnTo>
                  <a:pt x="186632" y="76047"/>
                </a:lnTo>
                <a:lnTo>
                  <a:pt x="183941" y="96846"/>
                </a:lnTo>
                <a:lnTo>
                  <a:pt x="175868" y="115151"/>
                </a:lnTo>
                <a:lnTo>
                  <a:pt x="162414" y="130961"/>
                </a:lnTo>
                <a:lnTo>
                  <a:pt x="143579" y="144275"/>
                </a:lnTo>
                <a:lnTo>
                  <a:pt x="217541" y="254869"/>
                </a:lnTo>
                <a:lnTo>
                  <a:pt x="139760" y="254869"/>
                </a:lnTo>
                <a:lnTo>
                  <a:pt x="85934" y="162506"/>
                </a:lnTo>
                <a:lnTo>
                  <a:pt x="68570" y="162506"/>
                </a:lnTo>
                <a:close/>
              </a:path>
              <a:path w="521335" h="255270">
                <a:moveTo>
                  <a:pt x="68570" y="110937"/>
                </a:moveTo>
                <a:lnTo>
                  <a:pt x="81419" y="110937"/>
                </a:lnTo>
                <a:lnTo>
                  <a:pt x="97145" y="108951"/>
                </a:lnTo>
                <a:lnTo>
                  <a:pt x="108375" y="102995"/>
                </a:lnTo>
                <a:lnTo>
                  <a:pt x="115112" y="93068"/>
                </a:lnTo>
                <a:lnTo>
                  <a:pt x="117357" y="79171"/>
                </a:lnTo>
                <a:lnTo>
                  <a:pt x="115155" y="67700"/>
                </a:lnTo>
                <a:lnTo>
                  <a:pt x="108548" y="59506"/>
                </a:lnTo>
                <a:lnTo>
                  <a:pt x="97534" y="54588"/>
                </a:lnTo>
                <a:lnTo>
                  <a:pt x="82115" y="52949"/>
                </a:lnTo>
                <a:lnTo>
                  <a:pt x="68570" y="52949"/>
                </a:lnTo>
                <a:lnTo>
                  <a:pt x="68570" y="110937"/>
                </a:lnTo>
                <a:close/>
              </a:path>
              <a:path w="521335" h="255270">
                <a:moveTo>
                  <a:pt x="446131" y="254869"/>
                </a:moveTo>
                <a:lnTo>
                  <a:pt x="433635" y="207302"/>
                </a:lnTo>
                <a:lnTo>
                  <a:pt x="351167" y="207302"/>
                </a:lnTo>
                <a:lnTo>
                  <a:pt x="338318" y="254869"/>
                </a:lnTo>
                <a:lnTo>
                  <a:pt x="262966" y="254869"/>
                </a:lnTo>
                <a:lnTo>
                  <a:pt x="345786" y="0"/>
                </a:lnTo>
                <a:lnTo>
                  <a:pt x="437283" y="0"/>
                </a:lnTo>
                <a:lnTo>
                  <a:pt x="521141" y="254869"/>
                </a:lnTo>
                <a:lnTo>
                  <a:pt x="446131" y="254869"/>
                </a:lnTo>
                <a:close/>
              </a:path>
              <a:path w="521335" h="255270">
                <a:moveTo>
                  <a:pt x="419395" y="151047"/>
                </a:moveTo>
                <a:lnTo>
                  <a:pt x="408460" y="109375"/>
                </a:lnTo>
                <a:lnTo>
                  <a:pt x="406449" y="101921"/>
                </a:lnTo>
                <a:lnTo>
                  <a:pt x="404231" y="93446"/>
                </a:lnTo>
                <a:lnTo>
                  <a:pt x="394636" y="54515"/>
                </a:lnTo>
                <a:lnTo>
                  <a:pt x="391963" y="41843"/>
                </a:lnTo>
                <a:lnTo>
                  <a:pt x="390993" y="46987"/>
                </a:lnTo>
                <a:lnTo>
                  <a:pt x="378400" y="101176"/>
                </a:lnTo>
                <a:lnTo>
                  <a:pt x="365407" y="151047"/>
                </a:lnTo>
                <a:lnTo>
                  <a:pt x="419395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630694" y="8569354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4"/>
                </a:moveTo>
                <a:lnTo>
                  <a:pt x="165811" y="222313"/>
                </a:lnTo>
                <a:lnTo>
                  <a:pt x="131254" y="250783"/>
                </a:lnTo>
                <a:lnTo>
                  <a:pt x="93010" y="260311"/>
                </a:lnTo>
                <a:lnTo>
                  <a:pt x="78305" y="260946"/>
                </a:lnTo>
                <a:lnTo>
                  <a:pt x="66141" y="260723"/>
                </a:lnTo>
                <a:lnTo>
                  <a:pt x="27086" y="255273"/>
                </a:lnTo>
                <a:lnTo>
                  <a:pt x="0" y="244973"/>
                </a:lnTo>
                <a:lnTo>
                  <a:pt x="0" y="183861"/>
                </a:lnTo>
                <a:lnTo>
                  <a:pt x="9910" y="188615"/>
                </a:lnTo>
                <a:lnTo>
                  <a:pt x="20013" y="192818"/>
                </a:lnTo>
                <a:lnTo>
                  <a:pt x="61114" y="203798"/>
                </a:lnTo>
                <a:lnTo>
                  <a:pt x="79695" y="205206"/>
                </a:lnTo>
                <a:lnTo>
                  <a:pt x="89877" y="205206"/>
                </a:lnTo>
                <a:lnTo>
                  <a:pt x="97345" y="203444"/>
                </a:lnTo>
                <a:lnTo>
                  <a:pt x="102088" y="199920"/>
                </a:lnTo>
                <a:lnTo>
                  <a:pt x="106832" y="196386"/>
                </a:lnTo>
                <a:lnTo>
                  <a:pt x="109213" y="191843"/>
                </a:lnTo>
                <a:lnTo>
                  <a:pt x="109213" y="186289"/>
                </a:lnTo>
                <a:lnTo>
                  <a:pt x="109213" y="182813"/>
                </a:lnTo>
                <a:lnTo>
                  <a:pt x="75771" y="158596"/>
                </a:lnTo>
                <a:lnTo>
                  <a:pt x="63379" y="152952"/>
                </a:lnTo>
                <a:lnTo>
                  <a:pt x="51740" y="147353"/>
                </a:lnTo>
                <a:lnTo>
                  <a:pt x="20330" y="125583"/>
                </a:lnTo>
                <a:lnTo>
                  <a:pt x="2116" y="83364"/>
                </a:lnTo>
                <a:lnTo>
                  <a:pt x="1743" y="74304"/>
                </a:lnTo>
                <a:lnTo>
                  <a:pt x="3337" y="57732"/>
                </a:lnTo>
                <a:lnTo>
                  <a:pt x="27260" y="19611"/>
                </a:lnTo>
                <a:lnTo>
                  <a:pt x="76285" y="1225"/>
                </a:lnTo>
                <a:lnTo>
                  <a:pt x="97402" y="0"/>
                </a:lnTo>
                <a:lnTo>
                  <a:pt x="117208" y="1139"/>
                </a:lnTo>
                <a:lnTo>
                  <a:pt x="137207" y="4556"/>
                </a:lnTo>
                <a:lnTo>
                  <a:pt x="157399" y="10250"/>
                </a:lnTo>
                <a:lnTo>
                  <a:pt x="177784" y="18221"/>
                </a:lnTo>
                <a:lnTo>
                  <a:pt x="156781" y="71180"/>
                </a:lnTo>
                <a:lnTo>
                  <a:pt x="139593" y="64040"/>
                </a:lnTo>
                <a:lnTo>
                  <a:pt x="123620" y="58938"/>
                </a:lnTo>
                <a:lnTo>
                  <a:pt x="108861" y="55875"/>
                </a:lnTo>
                <a:lnTo>
                  <a:pt x="95316" y="54854"/>
                </a:lnTo>
                <a:lnTo>
                  <a:pt x="86410" y="54854"/>
                </a:lnTo>
                <a:lnTo>
                  <a:pt x="79924" y="56426"/>
                </a:lnTo>
                <a:lnTo>
                  <a:pt x="75876" y="59550"/>
                </a:lnTo>
                <a:lnTo>
                  <a:pt x="71828" y="62674"/>
                </a:lnTo>
                <a:lnTo>
                  <a:pt x="69799" y="66551"/>
                </a:lnTo>
                <a:lnTo>
                  <a:pt x="69799" y="71180"/>
                </a:lnTo>
                <a:lnTo>
                  <a:pt x="69799" y="76152"/>
                </a:lnTo>
                <a:lnTo>
                  <a:pt x="104006" y="98873"/>
                </a:lnTo>
                <a:lnTo>
                  <a:pt x="119453" y="106079"/>
                </a:lnTo>
                <a:lnTo>
                  <a:pt x="134608" y="113589"/>
                </a:lnTo>
                <a:lnTo>
                  <a:pt x="165030" y="137760"/>
                </a:lnTo>
                <a:lnTo>
                  <a:pt x="176987" y="168086"/>
                </a:lnTo>
                <a:lnTo>
                  <a:pt x="177784" y="18038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97489" y="8572992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5"/>
                </a:lnTo>
                <a:lnTo>
                  <a:pt x="68580" y="55035"/>
                </a:lnTo>
                <a:lnTo>
                  <a:pt x="68580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80" y="150009"/>
                </a:lnTo>
                <a:lnTo>
                  <a:pt x="68580" y="197929"/>
                </a:lnTo>
                <a:lnTo>
                  <a:pt x="150704" y="197929"/>
                </a:lnTo>
                <a:lnTo>
                  <a:pt x="15070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23832" y="8572992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68" y="253831"/>
                </a:moveTo>
                <a:lnTo>
                  <a:pt x="61988" y="253831"/>
                </a:lnTo>
                <a:lnTo>
                  <a:pt x="61988" y="56083"/>
                </a:lnTo>
                <a:lnTo>
                  <a:pt x="0" y="56083"/>
                </a:lnTo>
                <a:lnTo>
                  <a:pt x="0" y="0"/>
                </a:lnTo>
                <a:lnTo>
                  <a:pt x="192376" y="0"/>
                </a:lnTo>
                <a:lnTo>
                  <a:pt x="192376" y="56083"/>
                </a:lnTo>
                <a:lnTo>
                  <a:pt x="130568" y="56083"/>
                </a:lnTo>
                <a:lnTo>
                  <a:pt x="13056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74834" y="8572992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20" h="254000">
                <a:moveTo>
                  <a:pt x="118052" y="94107"/>
                </a:moveTo>
                <a:lnTo>
                  <a:pt x="161810" y="0"/>
                </a:lnTo>
                <a:lnTo>
                  <a:pt x="236115" y="0"/>
                </a:lnTo>
                <a:lnTo>
                  <a:pt x="152609" y="154695"/>
                </a:lnTo>
                <a:lnTo>
                  <a:pt x="152609" y="253831"/>
                </a:lnTo>
                <a:lnTo>
                  <a:pt x="83505" y="253831"/>
                </a:lnTo>
                <a:lnTo>
                  <a:pt x="83505" y="156781"/>
                </a:lnTo>
                <a:lnTo>
                  <a:pt x="0" y="0"/>
                </a:lnTo>
                <a:lnTo>
                  <a:pt x="74656" y="0"/>
                </a:lnTo>
                <a:lnTo>
                  <a:pt x="118052" y="9410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9" name="object 139"/>
          <p:cNvGrpSpPr/>
          <p:nvPr/>
        </p:nvGrpSpPr>
        <p:grpSpPr>
          <a:xfrm>
            <a:off x="6675443" y="8565668"/>
            <a:ext cx="254000" cy="267970"/>
            <a:chOff x="6675443" y="8565668"/>
            <a:chExt cx="254000" cy="267970"/>
          </a:xfrm>
        </p:grpSpPr>
        <p:sp>
          <p:nvSpPr>
            <p:cNvPr id="140" name="object 140"/>
            <p:cNvSpPr/>
            <p:nvPr/>
          </p:nvSpPr>
          <p:spPr>
            <a:xfrm>
              <a:off x="6678777" y="8569002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59"/>
                  </a:moveTo>
                  <a:lnTo>
                    <a:pt x="239031" y="186943"/>
                  </a:lnTo>
                  <a:lnTo>
                    <a:pt x="215465" y="227961"/>
                  </a:lnTo>
                  <a:lnTo>
                    <a:pt x="176744" y="252963"/>
                  </a:lnTo>
                  <a:lnTo>
                    <a:pt x="123444" y="261299"/>
                  </a:lnTo>
                  <a:lnTo>
                    <a:pt x="95324" y="259204"/>
                  </a:lnTo>
                  <a:lnTo>
                    <a:pt x="49532" y="242449"/>
                  </a:lnTo>
                  <a:lnTo>
                    <a:pt x="17921" y="209123"/>
                  </a:lnTo>
                  <a:lnTo>
                    <a:pt x="1991" y="160338"/>
                  </a:lnTo>
                  <a:lnTo>
                    <a:pt x="0" y="130216"/>
                  </a:lnTo>
                  <a:lnTo>
                    <a:pt x="1980" y="100399"/>
                  </a:lnTo>
                  <a:lnTo>
                    <a:pt x="17825" y="52004"/>
                  </a:lnTo>
                  <a:lnTo>
                    <a:pt x="49325" y="18801"/>
                  </a:lnTo>
                  <a:lnTo>
                    <a:pt x="95376" y="2089"/>
                  </a:lnTo>
                  <a:lnTo>
                    <a:pt x="123786" y="0"/>
                  </a:lnTo>
                  <a:lnTo>
                    <a:pt x="152249" y="2073"/>
                  </a:lnTo>
                  <a:lnTo>
                    <a:pt x="198173" y="18657"/>
                  </a:lnTo>
                  <a:lnTo>
                    <a:pt x="229307" y="51688"/>
                  </a:lnTo>
                  <a:lnTo>
                    <a:pt x="244934" y="100383"/>
                  </a:lnTo>
                  <a:lnTo>
                    <a:pt x="246888" y="13055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747671" y="8621923"/>
              <a:ext cx="109099" cy="1545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/>
          <p:nvPr/>
        </p:nvSpPr>
        <p:spPr>
          <a:xfrm>
            <a:off x="1036165" y="9056853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18934" y="8925417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42" y="253831"/>
                </a:moveTo>
                <a:lnTo>
                  <a:pt x="148616" y="253831"/>
                </a:lnTo>
                <a:lnTo>
                  <a:pt x="148616" y="150352"/>
                </a:lnTo>
                <a:lnTo>
                  <a:pt x="68926" y="150352"/>
                </a:lnTo>
                <a:lnTo>
                  <a:pt x="68926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6" y="0"/>
                </a:lnTo>
                <a:lnTo>
                  <a:pt x="68926" y="94107"/>
                </a:lnTo>
                <a:lnTo>
                  <a:pt x="148616" y="94107"/>
                </a:lnTo>
                <a:lnTo>
                  <a:pt x="148616" y="0"/>
                </a:lnTo>
                <a:lnTo>
                  <a:pt x="217542" y="0"/>
                </a:lnTo>
                <a:lnTo>
                  <a:pt x="21754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513678" y="89243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49" y="254869"/>
                </a:lnTo>
                <a:lnTo>
                  <a:pt x="0" y="254869"/>
                </a:lnTo>
                <a:lnTo>
                  <a:pt x="82815" y="0"/>
                </a:lnTo>
                <a:lnTo>
                  <a:pt x="174311" y="0"/>
                </a:lnTo>
                <a:lnTo>
                  <a:pt x="258168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6" y="54515"/>
                </a:lnTo>
                <a:lnTo>
                  <a:pt x="128997" y="41843"/>
                </a:lnTo>
                <a:lnTo>
                  <a:pt x="128026" y="46987"/>
                </a:lnTo>
                <a:lnTo>
                  <a:pt x="115433" y="101176"/>
                </a:lnTo>
                <a:lnTo>
                  <a:pt x="102433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49050" y="8925417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30" h="254000">
                <a:moveTo>
                  <a:pt x="150695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695" y="0"/>
                </a:lnTo>
                <a:lnTo>
                  <a:pt x="150695" y="55035"/>
                </a:lnTo>
                <a:lnTo>
                  <a:pt x="68578" y="55035"/>
                </a:lnTo>
                <a:lnTo>
                  <a:pt x="68578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78" y="150009"/>
                </a:lnTo>
                <a:lnTo>
                  <a:pt x="68578" y="197929"/>
                </a:lnTo>
                <a:lnTo>
                  <a:pt x="150695" y="197929"/>
                </a:lnTo>
                <a:lnTo>
                  <a:pt x="150695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093966" y="8924380"/>
            <a:ext cx="525145" cy="255270"/>
          </a:xfrm>
          <a:custGeom>
            <a:avLst/>
            <a:gdLst/>
            <a:ahLst/>
            <a:cxnLst/>
            <a:rect l="l" t="t" r="r" b="b"/>
            <a:pathLst>
              <a:path w="525144" h="255270">
                <a:moveTo>
                  <a:pt x="216855" y="254869"/>
                </a:moveTo>
                <a:lnTo>
                  <a:pt x="139417" y="254869"/>
                </a:lnTo>
                <a:lnTo>
                  <a:pt x="89239" y="157819"/>
                </a:lnTo>
                <a:lnTo>
                  <a:pt x="68932" y="169973"/>
                </a:lnTo>
                <a:lnTo>
                  <a:pt x="68932" y="254869"/>
                </a:lnTo>
                <a:lnTo>
                  <a:pt x="0" y="254869"/>
                </a:lnTo>
                <a:lnTo>
                  <a:pt x="0" y="1038"/>
                </a:lnTo>
                <a:lnTo>
                  <a:pt x="68932" y="1038"/>
                </a:lnTo>
                <a:lnTo>
                  <a:pt x="68932" y="111290"/>
                </a:lnTo>
                <a:lnTo>
                  <a:pt x="72195" y="105419"/>
                </a:lnTo>
                <a:lnTo>
                  <a:pt x="76783" y="98051"/>
                </a:lnTo>
                <a:lnTo>
                  <a:pt x="82696" y="89185"/>
                </a:lnTo>
                <a:lnTo>
                  <a:pt x="89935" y="78819"/>
                </a:lnTo>
                <a:lnTo>
                  <a:pt x="143236" y="1038"/>
                </a:lnTo>
                <a:lnTo>
                  <a:pt x="218236" y="1038"/>
                </a:lnTo>
                <a:lnTo>
                  <a:pt x="138198" y="114757"/>
                </a:lnTo>
                <a:lnTo>
                  <a:pt x="216855" y="254869"/>
                </a:lnTo>
                <a:close/>
              </a:path>
              <a:path w="525144" h="255270">
                <a:moveTo>
                  <a:pt x="449789" y="254869"/>
                </a:moveTo>
                <a:lnTo>
                  <a:pt x="437292" y="207302"/>
                </a:lnTo>
                <a:lnTo>
                  <a:pt x="354815" y="207302"/>
                </a:lnTo>
                <a:lnTo>
                  <a:pt x="341976" y="254869"/>
                </a:lnTo>
                <a:lnTo>
                  <a:pt x="266623" y="254869"/>
                </a:lnTo>
                <a:lnTo>
                  <a:pt x="349434" y="0"/>
                </a:lnTo>
                <a:lnTo>
                  <a:pt x="440931" y="0"/>
                </a:lnTo>
                <a:lnTo>
                  <a:pt x="524789" y="254869"/>
                </a:lnTo>
                <a:lnTo>
                  <a:pt x="449789" y="254869"/>
                </a:lnTo>
                <a:close/>
              </a:path>
              <a:path w="525144" h="255270">
                <a:moveTo>
                  <a:pt x="423052" y="151047"/>
                </a:moveTo>
                <a:lnTo>
                  <a:pt x="412118" y="109375"/>
                </a:lnTo>
                <a:lnTo>
                  <a:pt x="410101" y="101921"/>
                </a:lnTo>
                <a:lnTo>
                  <a:pt x="407880" y="93446"/>
                </a:lnTo>
                <a:lnTo>
                  <a:pt x="398289" y="54515"/>
                </a:lnTo>
                <a:lnTo>
                  <a:pt x="395620" y="41843"/>
                </a:lnTo>
                <a:lnTo>
                  <a:pt x="394651" y="46987"/>
                </a:lnTo>
                <a:lnTo>
                  <a:pt x="382057" y="101176"/>
                </a:lnTo>
                <a:lnTo>
                  <a:pt x="369055" y="151047"/>
                </a:lnTo>
                <a:lnTo>
                  <a:pt x="423052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695955" y="8925417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69" h="254000">
                <a:moveTo>
                  <a:pt x="0" y="253831"/>
                </a:moveTo>
                <a:lnTo>
                  <a:pt x="0" y="0"/>
                </a:lnTo>
                <a:lnTo>
                  <a:pt x="68580" y="0"/>
                </a:lnTo>
                <a:lnTo>
                  <a:pt x="68580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77984" y="8925417"/>
            <a:ext cx="198120" cy="254000"/>
          </a:xfrm>
          <a:custGeom>
            <a:avLst/>
            <a:gdLst/>
            <a:ahLst/>
            <a:cxnLst/>
            <a:rect l="l" t="t" r="r" b="b"/>
            <a:pathLst>
              <a:path w="198120" h="254000">
                <a:moveTo>
                  <a:pt x="197758" y="253831"/>
                </a:moveTo>
                <a:lnTo>
                  <a:pt x="0" y="253831"/>
                </a:lnTo>
                <a:lnTo>
                  <a:pt x="0" y="211464"/>
                </a:lnTo>
                <a:lnTo>
                  <a:pt x="109899" y="55387"/>
                </a:lnTo>
                <a:lnTo>
                  <a:pt x="2609" y="55387"/>
                </a:lnTo>
                <a:lnTo>
                  <a:pt x="2609" y="0"/>
                </a:lnTo>
                <a:lnTo>
                  <a:pt x="194976" y="0"/>
                </a:lnTo>
                <a:lnTo>
                  <a:pt x="194976" y="42195"/>
                </a:lnTo>
                <a:lnTo>
                  <a:pt x="85077" y="198443"/>
                </a:lnTo>
                <a:lnTo>
                  <a:pt x="197758" y="198443"/>
                </a:lnTo>
                <a:lnTo>
                  <a:pt x="19775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334368" y="89243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69734" y="8925417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39" h="254000">
                <a:moveTo>
                  <a:pt x="216846" y="253831"/>
                </a:moveTo>
                <a:lnTo>
                  <a:pt x="139417" y="253831"/>
                </a:lnTo>
                <a:lnTo>
                  <a:pt x="89239" y="156781"/>
                </a:lnTo>
                <a:lnTo>
                  <a:pt x="68932" y="168935"/>
                </a:lnTo>
                <a:lnTo>
                  <a:pt x="6893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32" y="0"/>
                </a:lnTo>
                <a:lnTo>
                  <a:pt x="68932" y="110251"/>
                </a:lnTo>
                <a:lnTo>
                  <a:pt x="72195" y="104381"/>
                </a:lnTo>
                <a:lnTo>
                  <a:pt x="76783" y="97013"/>
                </a:lnTo>
                <a:lnTo>
                  <a:pt x="82696" y="88146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8"/>
                </a:lnTo>
                <a:lnTo>
                  <a:pt x="216846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963790" y="8925417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2431238" y="1341343"/>
            <a:ext cx="8774430" cy="334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4650" spc="-545" dirty="0">
                <a:solidFill>
                  <a:srgbClr val="CDDEEB"/>
                </a:solidFill>
                <a:latin typeface="Verdana"/>
                <a:cs typeface="Verdana"/>
              </a:rPr>
              <a:t>LAPORAN </a:t>
            </a:r>
            <a:r>
              <a:rPr sz="4650" spc="-710" dirty="0">
                <a:solidFill>
                  <a:srgbClr val="CDDEEB"/>
                </a:solidFill>
                <a:latin typeface="Verdana"/>
                <a:cs typeface="Verdana"/>
              </a:rPr>
              <a:t>TUGAS </a:t>
            </a:r>
            <a:r>
              <a:rPr sz="4650" spc="-560" dirty="0">
                <a:solidFill>
                  <a:srgbClr val="CDDEEB"/>
                </a:solidFill>
                <a:latin typeface="Verdana"/>
                <a:cs typeface="Verdana"/>
              </a:rPr>
              <a:t>BESAR  </a:t>
            </a:r>
            <a:r>
              <a:rPr sz="4650" spc="-555" dirty="0">
                <a:solidFill>
                  <a:srgbClr val="CDDEEB"/>
                </a:solidFill>
                <a:latin typeface="Verdana"/>
                <a:cs typeface="Verdana"/>
              </a:rPr>
              <a:t>PENGANTAR </a:t>
            </a:r>
            <a:r>
              <a:rPr sz="4650" spc="-495" dirty="0">
                <a:solidFill>
                  <a:srgbClr val="CDDEEB"/>
                </a:solidFill>
                <a:latin typeface="Verdana"/>
                <a:cs typeface="Verdana"/>
              </a:rPr>
              <a:t>REKAYSA </a:t>
            </a:r>
            <a:r>
              <a:rPr sz="4650" spc="-755" dirty="0">
                <a:solidFill>
                  <a:srgbClr val="CDDEEB"/>
                </a:solidFill>
                <a:latin typeface="Verdana"/>
                <a:cs typeface="Verdana"/>
              </a:rPr>
              <a:t>DAN </a:t>
            </a:r>
            <a:r>
              <a:rPr sz="4650" spc="-730" dirty="0">
                <a:solidFill>
                  <a:srgbClr val="CDDEEB"/>
                </a:solidFill>
                <a:latin typeface="Verdana"/>
                <a:cs typeface="Verdana"/>
              </a:rPr>
              <a:t>DESAIN  </a:t>
            </a:r>
            <a:r>
              <a:rPr sz="4650" spc="-819" dirty="0">
                <a:solidFill>
                  <a:srgbClr val="CDDEEB"/>
                </a:solidFill>
                <a:latin typeface="Verdana"/>
                <a:cs typeface="Verdana"/>
              </a:rPr>
              <a:t>“MONITORING </a:t>
            </a:r>
            <a:r>
              <a:rPr sz="4650" spc="-710" dirty="0">
                <a:solidFill>
                  <a:srgbClr val="CDDEEB"/>
                </a:solidFill>
                <a:latin typeface="Verdana"/>
                <a:cs typeface="Verdana"/>
              </a:rPr>
              <a:t>SISTEM </a:t>
            </a:r>
            <a:r>
              <a:rPr sz="4650" spc="-555" dirty="0">
                <a:solidFill>
                  <a:srgbClr val="CDDEEB"/>
                </a:solidFill>
                <a:latin typeface="Verdana"/>
                <a:cs typeface="Verdana"/>
              </a:rPr>
              <a:t>PARKIR </a:t>
            </a:r>
            <a:r>
              <a:rPr sz="4650" spc="-480" dirty="0">
                <a:solidFill>
                  <a:srgbClr val="CDDEEB"/>
                </a:solidFill>
                <a:latin typeface="Verdana"/>
                <a:cs typeface="Verdana"/>
              </a:rPr>
              <a:t>PADA  </a:t>
            </a:r>
            <a:r>
              <a:rPr sz="4650" spc="-680" dirty="0">
                <a:solidFill>
                  <a:srgbClr val="CDDEEB"/>
                </a:solidFill>
                <a:latin typeface="Verdana"/>
                <a:cs typeface="Verdana"/>
              </a:rPr>
              <a:t>GARASI</a:t>
            </a:r>
            <a:r>
              <a:rPr sz="4650" spc="-50" dirty="0">
                <a:solidFill>
                  <a:srgbClr val="CDDEEB"/>
                </a:solidFill>
                <a:latin typeface="Verdana"/>
                <a:cs typeface="Verdana"/>
              </a:rPr>
              <a:t> </a:t>
            </a:r>
            <a:r>
              <a:rPr sz="4650" spc="-665" dirty="0">
                <a:solidFill>
                  <a:srgbClr val="CDDEEB"/>
                </a:solidFill>
                <a:latin typeface="Verdana"/>
                <a:cs typeface="Verdana"/>
              </a:rPr>
              <a:t>RUMAH”</a:t>
            </a:r>
            <a:endParaRPr sz="46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3928" y="8321161"/>
            <a:ext cx="2910382" cy="187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1340" y="751142"/>
            <a:ext cx="2400299" cy="1847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3316" y="1904065"/>
            <a:ext cx="9713467" cy="83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9645" y="2371640"/>
            <a:ext cx="8002270" cy="632206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 algn="ctr">
              <a:lnSpc>
                <a:spcPts val="4420"/>
              </a:lnSpc>
              <a:spcBef>
                <a:spcPts val="1000"/>
              </a:spcBef>
            </a:pPr>
            <a:r>
              <a:rPr sz="4450" i="1" spc="-605" dirty="0">
                <a:solidFill>
                  <a:srgbClr val="2A4642"/>
                </a:solidFill>
                <a:latin typeface="Trebuchet MS"/>
                <a:cs typeface="Trebuchet MS"/>
              </a:rPr>
              <a:t>DENGAN </a:t>
            </a:r>
            <a:r>
              <a:rPr sz="4450" i="1" spc="-630" dirty="0">
                <a:solidFill>
                  <a:srgbClr val="2A4642"/>
                </a:solidFill>
                <a:latin typeface="Trebuchet MS"/>
                <a:cs typeface="Trebuchet MS"/>
              </a:rPr>
              <a:t>MENGGUNAKAN </a:t>
            </a:r>
            <a:r>
              <a:rPr sz="4450" i="1" spc="-445" dirty="0">
                <a:solidFill>
                  <a:srgbClr val="2A4642"/>
                </a:solidFill>
                <a:latin typeface="Trebuchet MS"/>
                <a:cs typeface="Trebuchet MS"/>
              </a:rPr>
              <a:t>SIMULASI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TINKERCAD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DAN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 MELAKUKAN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BEBERAPA </a:t>
            </a:r>
            <a:r>
              <a:rPr sz="4450" i="1" spc="-310" dirty="0">
                <a:solidFill>
                  <a:srgbClr val="2A4642"/>
                </a:solidFill>
                <a:latin typeface="Trebuchet MS"/>
                <a:cs typeface="Trebuchet MS"/>
              </a:rPr>
              <a:t> 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PENGUJIAN </a:t>
            </a:r>
            <a:r>
              <a:rPr sz="4450" i="1" spc="-560" dirty="0">
                <a:solidFill>
                  <a:srgbClr val="2A4642"/>
                </a:solidFill>
                <a:latin typeface="Trebuchet MS"/>
                <a:cs typeface="Trebuchet MS"/>
              </a:rPr>
              <a:t>TERHADAP 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KOMPONEN  </a:t>
            </a:r>
            <a:r>
              <a:rPr sz="4450" i="1" spc="-695" dirty="0">
                <a:solidFill>
                  <a:srgbClr val="2A4642"/>
                </a:solidFill>
                <a:latin typeface="Trebuchet MS"/>
                <a:cs typeface="Trebuchet MS"/>
              </a:rPr>
              <a:t>YANG </a:t>
            </a:r>
            <a:r>
              <a:rPr sz="4450" i="1" spc="-610" dirty="0">
                <a:solidFill>
                  <a:srgbClr val="2A4642"/>
                </a:solidFill>
                <a:latin typeface="Trebuchet MS"/>
                <a:cs typeface="Trebuchet MS"/>
              </a:rPr>
              <a:t>SUDAH </a:t>
            </a:r>
            <a:r>
              <a:rPr sz="4450" i="1" spc="-484" dirty="0">
                <a:solidFill>
                  <a:srgbClr val="2A4642"/>
                </a:solidFill>
                <a:latin typeface="Trebuchet MS"/>
                <a:cs typeface="Trebuchet MS"/>
              </a:rPr>
              <a:t>DIRANGKAI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SEPERTI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90" dirty="0">
                <a:solidFill>
                  <a:srgbClr val="2A4642"/>
                </a:solidFill>
                <a:latin typeface="Trebuchet MS"/>
                <a:cs typeface="Trebuchet MS"/>
              </a:rPr>
              <a:t>GAMBAR </a:t>
            </a:r>
            <a:r>
              <a:rPr sz="4450" i="1" spc="-345" dirty="0">
                <a:solidFill>
                  <a:srgbClr val="2A4642"/>
                </a:solidFill>
                <a:latin typeface="Trebuchet MS"/>
                <a:cs typeface="Trebuchet MS"/>
              </a:rPr>
              <a:t>5B. </a:t>
            </a:r>
            <a:r>
              <a:rPr sz="4450" i="1" spc="-595" dirty="0">
                <a:solidFill>
                  <a:srgbClr val="2A4642"/>
                </a:solidFill>
                <a:latin typeface="Trebuchet MS"/>
                <a:cs typeface="Trebuchet MS"/>
              </a:rPr>
              <a:t>SETELAH </a:t>
            </a:r>
            <a:r>
              <a:rPr sz="4450" i="1" spc="-525" dirty="0">
                <a:solidFill>
                  <a:srgbClr val="2A4642"/>
                </a:solidFill>
                <a:latin typeface="Trebuchet MS"/>
                <a:cs typeface="Trebuchet MS"/>
              </a:rPr>
              <a:t>ITU </a:t>
            </a:r>
            <a:r>
              <a:rPr sz="4450" i="1" spc="-520" dirty="0">
                <a:solidFill>
                  <a:srgbClr val="2A4642"/>
                </a:solidFill>
                <a:latin typeface="Trebuchet MS"/>
                <a:cs typeface="Trebuchet MS"/>
              </a:rPr>
              <a:t>DIDAPATKAN  </a:t>
            </a:r>
            <a:r>
              <a:rPr sz="4450" i="1" spc="-459" dirty="0">
                <a:solidFill>
                  <a:srgbClr val="2A4642"/>
                </a:solidFill>
                <a:latin typeface="Trebuchet MS"/>
                <a:cs typeface="Trebuchet MS"/>
              </a:rPr>
              <a:t>KESIMPULAN </a:t>
            </a:r>
            <a:r>
              <a:rPr sz="4450" i="1" spc="-630" dirty="0">
                <a:solidFill>
                  <a:srgbClr val="2A4642"/>
                </a:solidFill>
                <a:latin typeface="Trebuchet MS"/>
                <a:cs typeface="Trebuchet MS"/>
              </a:rPr>
              <a:t>UNTUK </a:t>
            </a:r>
            <a:r>
              <a:rPr sz="4450" i="1" spc="-515" dirty="0">
                <a:solidFill>
                  <a:srgbClr val="2A4642"/>
                </a:solidFill>
                <a:latin typeface="Trebuchet MS"/>
                <a:cs typeface="Trebuchet MS"/>
              </a:rPr>
              <a:t>SOLUSI </a:t>
            </a:r>
            <a:r>
              <a:rPr sz="4450" i="1" spc="-695" dirty="0">
                <a:solidFill>
                  <a:srgbClr val="2A4642"/>
                </a:solidFill>
                <a:latin typeface="Trebuchet MS"/>
                <a:cs typeface="Trebuchet MS"/>
              </a:rPr>
              <a:t>YANG  </a:t>
            </a:r>
            <a:r>
              <a:rPr sz="4450" i="1" spc="-575" dirty="0">
                <a:solidFill>
                  <a:srgbClr val="2A4642"/>
                </a:solidFill>
                <a:latin typeface="Trebuchet MS"/>
                <a:cs typeface="Trebuchet MS"/>
              </a:rPr>
              <a:t>DITAWARKAN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</a:t>
            </a:r>
            <a:r>
              <a:rPr sz="4450" i="1" spc="-600" dirty="0">
                <a:solidFill>
                  <a:srgbClr val="2A4642"/>
                </a:solidFill>
                <a:latin typeface="Trebuchet MS"/>
                <a:cs typeface="Trebuchet MS"/>
              </a:rPr>
              <a:t>LATAR </a:t>
            </a:r>
            <a:r>
              <a:rPr sz="4450" i="1" spc="-565" dirty="0">
                <a:solidFill>
                  <a:srgbClr val="2A4642"/>
                </a:solidFill>
                <a:latin typeface="Trebuchet MS"/>
                <a:cs typeface="Trebuchet MS"/>
              </a:rPr>
              <a:t>BELAKANG  </a:t>
            </a:r>
            <a:r>
              <a:rPr sz="4450" i="1" spc="-640" dirty="0">
                <a:solidFill>
                  <a:srgbClr val="2A4642"/>
                </a:solidFill>
                <a:latin typeface="Trebuchet MS"/>
                <a:cs typeface="Trebuchet MS"/>
              </a:rPr>
              <a:t>BAHWA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“MONITORING 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SISTEM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65" dirty="0">
                <a:solidFill>
                  <a:srgbClr val="2A4642"/>
                </a:solidFill>
                <a:latin typeface="Trebuchet MS"/>
                <a:cs typeface="Trebuchet MS"/>
              </a:rPr>
              <a:t>GARASI </a:t>
            </a:r>
            <a:r>
              <a:rPr sz="4450" i="1" spc="-480" dirty="0">
                <a:solidFill>
                  <a:srgbClr val="2A4642"/>
                </a:solidFill>
                <a:latin typeface="Trebuchet MS"/>
                <a:cs typeface="Trebuchet MS"/>
              </a:rPr>
              <a:t>RUMAH”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BERHASIL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DAN </a:t>
            </a:r>
            <a:r>
              <a:rPr sz="4450" i="1" spc="-495" dirty="0">
                <a:solidFill>
                  <a:srgbClr val="2A4642"/>
                </a:solidFill>
                <a:latin typeface="Trebuchet MS"/>
                <a:cs typeface="Trebuchet MS"/>
              </a:rPr>
              <a:t>MAMPU  </a:t>
            </a:r>
            <a:r>
              <a:rPr sz="4450" i="1" spc="-260" dirty="0">
                <a:solidFill>
                  <a:srgbClr val="2A4642"/>
                </a:solidFill>
                <a:latin typeface="Trebuchet MS"/>
                <a:cs typeface="Trebuchet MS"/>
              </a:rPr>
              <a:t>DI </a:t>
            </a:r>
            <a:r>
              <a:rPr sz="4450" i="1" spc="-475" dirty="0">
                <a:solidFill>
                  <a:srgbClr val="2A4642"/>
                </a:solidFill>
                <a:latin typeface="Trebuchet MS"/>
                <a:cs typeface="Trebuchet MS"/>
              </a:rPr>
              <a:t>IMPLEMENTASIKAN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SEBAGAI </a:t>
            </a:r>
            <a:r>
              <a:rPr sz="4450" i="1" spc="-650" dirty="0">
                <a:solidFill>
                  <a:srgbClr val="2A4642"/>
                </a:solidFill>
                <a:latin typeface="Trebuchet MS"/>
                <a:cs typeface="Trebuchet MS"/>
              </a:rPr>
              <a:t>ALAT  </a:t>
            </a:r>
            <a:r>
              <a:rPr sz="4450" i="1" spc="-540" dirty="0">
                <a:solidFill>
                  <a:srgbClr val="2A4642"/>
                </a:solidFill>
                <a:latin typeface="Trebuchet MS"/>
                <a:cs typeface="Trebuchet MS"/>
              </a:rPr>
              <a:t>MONITORING.</a:t>
            </a:r>
            <a:endParaRPr sz="44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03" y="7703057"/>
            <a:ext cx="2276474" cy="2276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0454" y="5232756"/>
            <a:ext cx="884555" cy="247650"/>
          </a:xfrm>
          <a:custGeom>
            <a:avLst/>
            <a:gdLst/>
            <a:ahLst/>
            <a:cxnLst/>
            <a:rect l="l" t="t" r="r" b="b"/>
            <a:pathLst>
              <a:path w="884555" h="247650">
                <a:moveTo>
                  <a:pt x="0" y="104243"/>
                </a:moveTo>
                <a:lnTo>
                  <a:pt x="9242" y="65062"/>
                </a:lnTo>
                <a:lnTo>
                  <a:pt x="34321" y="31687"/>
                </a:lnTo>
                <a:lnTo>
                  <a:pt x="70503" y="8530"/>
                </a:lnTo>
                <a:lnTo>
                  <a:pt x="113058" y="0"/>
                </a:lnTo>
                <a:lnTo>
                  <a:pt x="150713" y="8329"/>
                </a:lnTo>
                <a:lnTo>
                  <a:pt x="183383" y="30333"/>
                </a:lnTo>
                <a:lnTo>
                  <a:pt x="206464" y="61540"/>
                </a:lnTo>
                <a:lnTo>
                  <a:pt x="215349" y="97474"/>
                </a:lnTo>
                <a:lnTo>
                  <a:pt x="205665" y="136031"/>
                </a:lnTo>
                <a:lnTo>
                  <a:pt x="180776" y="170368"/>
                </a:lnTo>
                <a:lnTo>
                  <a:pt x="146170" y="194996"/>
                </a:lnTo>
                <a:lnTo>
                  <a:pt x="107338" y="204425"/>
                </a:lnTo>
                <a:lnTo>
                  <a:pt x="66907" y="196339"/>
                </a:lnTo>
                <a:lnTo>
                  <a:pt x="32723" y="174260"/>
                </a:lnTo>
                <a:lnTo>
                  <a:pt x="9011" y="142218"/>
                </a:lnTo>
                <a:lnTo>
                  <a:pt x="0" y="104243"/>
                </a:lnTo>
                <a:close/>
              </a:path>
              <a:path w="884555" h="247650">
                <a:moveTo>
                  <a:pt x="328408" y="146550"/>
                </a:moveTo>
                <a:lnTo>
                  <a:pt x="337672" y="108241"/>
                </a:lnTo>
                <a:lnTo>
                  <a:pt x="361131" y="77167"/>
                </a:lnTo>
                <a:lnTo>
                  <a:pt x="395316" y="56500"/>
                </a:lnTo>
                <a:lnTo>
                  <a:pt x="436756" y="49414"/>
                </a:lnTo>
                <a:lnTo>
                  <a:pt x="476471" y="57251"/>
                </a:lnTo>
                <a:lnTo>
                  <a:pt x="509436" y="77590"/>
                </a:lnTo>
                <a:lnTo>
                  <a:pt x="532054" y="107194"/>
                </a:lnTo>
                <a:lnTo>
                  <a:pt x="540729" y="142827"/>
                </a:lnTo>
                <a:lnTo>
                  <a:pt x="533432" y="182161"/>
                </a:lnTo>
                <a:lnTo>
                  <a:pt x="512380" y="213563"/>
                </a:lnTo>
                <a:lnTo>
                  <a:pt x="480351" y="234304"/>
                </a:lnTo>
                <a:lnTo>
                  <a:pt x="440121" y="241655"/>
                </a:lnTo>
                <a:lnTo>
                  <a:pt x="393991" y="234553"/>
                </a:lnTo>
                <a:lnTo>
                  <a:pt x="358523" y="215044"/>
                </a:lnTo>
                <a:lnTo>
                  <a:pt x="335926" y="185065"/>
                </a:lnTo>
                <a:lnTo>
                  <a:pt x="328408" y="146550"/>
                </a:lnTo>
                <a:close/>
              </a:path>
              <a:path w="884555" h="247650">
                <a:moveTo>
                  <a:pt x="681043" y="155011"/>
                </a:moveTo>
                <a:lnTo>
                  <a:pt x="688614" y="117342"/>
                </a:lnTo>
                <a:lnTo>
                  <a:pt x="709812" y="86940"/>
                </a:lnTo>
                <a:lnTo>
                  <a:pt x="741610" y="66627"/>
                </a:lnTo>
                <a:lnTo>
                  <a:pt x="780979" y="59229"/>
                </a:lnTo>
                <a:lnTo>
                  <a:pt x="821583" y="67621"/>
                </a:lnTo>
                <a:lnTo>
                  <a:pt x="854206" y="90324"/>
                </a:lnTo>
                <a:lnTo>
                  <a:pt x="876041" y="124386"/>
                </a:lnTo>
                <a:lnTo>
                  <a:pt x="884279" y="166857"/>
                </a:lnTo>
                <a:lnTo>
                  <a:pt x="877834" y="198523"/>
                </a:lnTo>
                <a:lnTo>
                  <a:pt x="858959" y="223717"/>
                </a:lnTo>
                <a:lnTo>
                  <a:pt x="829864" y="240534"/>
                </a:lnTo>
                <a:lnTo>
                  <a:pt x="792756" y="247070"/>
                </a:lnTo>
                <a:lnTo>
                  <a:pt x="748661" y="240682"/>
                </a:lnTo>
                <a:lnTo>
                  <a:pt x="713303" y="221602"/>
                </a:lnTo>
                <a:lnTo>
                  <a:pt x="689744" y="192241"/>
                </a:lnTo>
                <a:lnTo>
                  <a:pt x="681043" y="155011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56852" y="5025157"/>
            <a:ext cx="884555" cy="247650"/>
          </a:xfrm>
          <a:custGeom>
            <a:avLst/>
            <a:gdLst/>
            <a:ahLst/>
            <a:cxnLst/>
            <a:rect l="l" t="t" r="r" b="b"/>
            <a:pathLst>
              <a:path w="884555" h="247650">
                <a:moveTo>
                  <a:pt x="0" y="104243"/>
                </a:moveTo>
                <a:lnTo>
                  <a:pt x="9242" y="65062"/>
                </a:lnTo>
                <a:lnTo>
                  <a:pt x="34321" y="31687"/>
                </a:lnTo>
                <a:lnTo>
                  <a:pt x="70503" y="8530"/>
                </a:lnTo>
                <a:lnTo>
                  <a:pt x="113058" y="0"/>
                </a:lnTo>
                <a:lnTo>
                  <a:pt x="150713" y="8329"/>
                </a:lnTo>
                <a:lnTo>
                  <a:pt x="183383" y="30333"/>
                </a:lnTo>
                <a:lnTo>
                  <a:pt x="206464" y="61540"/>
                </a:lnTo>
                <a:lnTo>
                  <a:pt x="215349" y="97474"/>
                </a:lnTo>
                <a:lnTo>
                  <a:pt x="205665" y="136031"/>
                </a:lnTo>
                <a:lnTo>
                  <a:pt x="180776" y="170368"/>
                </a:lnTo>
                <a:lnTo>
                  <a:pt x="146170" y="194996"/>
                </a:lnTo>
                <a:lnTo>
                  <a:pt x="107338" y="204425"/>
                </a:lnTo>
                <a:lnTo>
                  <a:pt x="66907" y="196339"/>
                </a:lnTo>
                <a:lnTo>
                  <a:pt x="32723" y="174260"/>
                </a:lnTo>
                <a:lnTo>
                  <a:pt x="9011" y="142218"/>
                </a:lnTo>
                <a:lnTo>
                  <a:pt x="0" y="104243"/>
                </a:lnTo>
                <a:close/>
              </a:path>
              <a:path w="884555" h="247650">
                <a:moveTo>
                  <a:pt x="328408" y="146550"/>
                </a:moveTo>
                <a:lnTo>
                  <a:pt x="337672" y="108241"/>
                </a:lnTo>
                <a:lnTo>
                  <a:pt x="361131" y="77167"/>
                </a:lnTo>
                <a:lnTo>
                  <a:pt x="395316" y="56500"/>
                </a:lnTo>
                <a:lnTo>
                  <a:pt x="436756" y="49414"/>
                </a:lnTo>
                <a:lnTo>
                  <a:pt x="476471" y="57251"/>
                </a:lnTo>
                <a:lnTo>
                  <a:pt x="509436" y="77590"/>
                </a:lnTo>
                <a:lnTo>
                  <a:pt x="532054" y="107194"/>
                </a:lnTo>
                <a:lnTo>
                  <a:pt x="540729" y="142827"/>
                </a:lnTo>
                <a:lnTo>
                  <a:pt x="533432" y="182161"/>
                </a:lnTo>
                <a:lnTo>
                  <a:pt x="512380" y="213563"/>
                </a:lnTo>
                <a:lnTo>
                  <a:pt x="480351" y="234304"/>
                </a:lnTo>
                <a:lnTo>
                  <a:pt x="440121" y="241655"/>
                </a:lnTo>
                <a:lnTo>
                  <a:pt x="393991" y="234553"/>
                </a:lnTo>
                <a:lnTo>
                  <a:pt x="358523" y="215044"/>
                </a:lnTo>
                <a:lnTo>
                  <a:pt x="335926" y="185065"/>
                </a:lnTo>
                <a:lnTo>
                  <a:pt x="328408" y="146550"/>
                </a:lnTo>
                <a:close/>
              </a:path>
              <a:path w="884555" h="247650">
                <a:moveTo>
                  <a:pt x="681043" y="155011"/>
                </a:moveTo>
                <a:lnTo>
                  <a:pt x="688614" y="117342"/>
                </a:lnTo>
                <a:lnTo>
                  <a:pt x="709812" y="86940"/>
                </a:lnTo>
                <a:lnTo>
                  <a:pt x="741610" y="66627"/>
                </a:lnTo>
                <a:lnTo>
                  <a:pt x="780979" y="59229"/>
                </a:lnTo>
                <a:lnTo>
                  <a:pt x="821583" y="67621"/>
                </a:lnTo>
                <a:lnTo>
                  <a:pt x="854206" y="90324"/>
                </a:lnTo>
                <a:lnTo>
                  <a:pt x="876041" y="124386"/>
                </a:lnTo>
                <a:lnTo>
                  <a:pt x="884279" y="166857"/>
                </a:lnTo>
                <a:lnTo>
                  <a:pt x="877834" y="198523"/>
                </a:lnTo>
                <a:lnTo>
                  <a:pt x="858959" y="223717"/>
                </a:lnTo>
                <a:lnTo>
                  <a:pt x="829864" y="240534"/>
                </a:lnTo>
                <a:lnTo>
                  <a:pt x="792756" y="247070"/>
                </a:lnTo>
                <a:lnTo>
                  <a:pt x="748661" y="240682"/>
                </a:lnTo>
                <a:lnTo>
                  <a:pt x="713303" y="221602"/>
                </a:lnTo>
                <a:lnTo>
                  <a:pt x="689744" y="192241"/>
                </a:lnTo>
                <a:lnTo>
                  <a:pt x="681043" y="155011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5857" y="777555"/>
            <a:ext cx="922019" cy="866140"/>
          </a:xfrm>
          <a:custGeom>
            <a:avLst/>
            <a:gdLst/>
            <a:ahLst/>
            <a:cxnLst/>
            <a:rect l="l" t="t" r="r" b="b"/>
            <a:pathLst>
              <a:path w="922020" h="866139">
                <a:moveTo>
                  <a:pt x="40870" y="419961"/>
                </a:moveTo>
                <a:lnTo>
                  <a:pt x="24037" y="413656"/>
                </a:lnTo>
                <a:lnTo>
                  <a:pt x="12932" y="400518"/>
                </a:lnTo>
                <a:lnTo>
                  <a:pt x="4357" y="382322"/>
                </a:lnTo>
                <a:lnTo>
                  <a:pt x="0" y="363073"/>
                </a:lnTo>
                <a:lnTo>
                  <a:pt x="1546" y="346774"/>
                </a:lnTo>
                <a:lnTo>
                  <a:pt x="18186" y="302979"/>
                </a:lnTo>
                <a:lnTo>
                  <a:pt x="36829" y="259448"/>
                </a:lnTo>
                <a:lnTo>
                  <a:pt x="58634" y="217708"/>
                </a:lnTo>
                <a:lnTo>
                  <a:pt x="84763" y="179288"/>
                </a:lnTo>
                <a:lnTo>
                  <a:pt x="112917" y="143884"/>
                </a:lnTo>
                <a:lnTo>
                  <a:pt x="142934" y="109452"/>
                </a:lnTo>
                <a:lnTo>
                  <a:pt x="176135" y="78446"/>
                </a:lnTo>
                <a:lnTo>
                  <a:pt x="213843" y="53321"/>
                </a:lnTo>
                <a:lnTo>
                  <a:pt x="257382" y="36532"/>
                </a:lnTo>
                <a:lnTo>
                  <a:pt x="309779" y="25054"/>
                </a:lnTo>
                <a:lnTo>
                  <a:pt x="362387" y="15104"/>
                </a:lnTo>
                <a:lnTo>
                  <a:pt x="415206" y="6735"/>
                </a:lnTo>
                <a:lnTo>
                  <a:pt x="468235" y="0"/>
                </a:lnTo>
                <a:lnTo>
                  <a:pt x="501463" y="2177"/>
                </a:lnTo>
                <a:lnTo>
                  <a:pt x="530367" y="15736"/>
                </a:lnTo>
                <a:lnTo>
                  <a:pt x="556320" y="38569"/>
                </a:lnTo>
                <a:lnTo>
                  <a:pt x="580691" y="68568"/>
                </a:lnTo>
                <a:lnTo>
                  <a:pt x="557497" y="77516"/>
                </a:lnTo>
                <a:lnTo>
                  <a:pt x="535568" y="86201"/>
                </a:lnTo>
                <a:lnTo>
                  <a:pt x="492976" y="100041"/>
                </a:lnTo>
                <a:lnTo>
                  <a:pt x="434710" y="111774"/>
                </a:lnTo>
                <a:lnTo>
                  <a:pt x="376022" y="119713"/>
                </a:lnTo>
                <a:lnTo>
                  <a:pt x="322536" y="129931"/>
                </a:lnTo>
                <a:lnTo>
                  <a:pt x="275749" y="148813"/>
                </a:lnTo>
                <a:lnTo>
                  <a:pt x="234961" y="175565"/>
                </a:lnTo>
                <a:lnTo>
                  <a:pt x="199467" y="209388"/>
                </a:lnTo>
                <a:lnTo>
                  <a:pt x="168565" y="249487"/>
                </a:lnTo>
                <a:lnTo>
                  <a:pt x="141553" y="295067"/>
                </a:lnTo>
                <a:lnTo>
                  <a:pt x="128084" y="318637"/>
                </a:lnTo>
                <a:lnTo>
                  <a:pt x="113509" y="341575"/>
                </a:lnTo>
                <a:lnTo>
                  <a:pt x="98618" y="364302"/>
                </a:lnTo>
                <a:lnTo>
                  <a:pt x="84200" y="387240"/>
                </a:lnTo>
                <a:lnTo>
                  <a:pt x="71795" y="403697"/>
                </a:lnTo>
                <a:lnTo>
                  <a:pt x="57071" y="415623"/>
                </a:lnTo>
                <a:lnTo>
                  <a:pt x="40870" y="419961"/>
                </a:lnTo>
                <a:close/>
              </a:path>
              <a:path w="922020" h="866139">
                <a:moveTo>
                  <a:pt x="211837" y="866092"/>
                </a:moveTo>
                <a:lnTo>
                  <a:pt x="167628" y="837148"/>
                </a:lnTo>
                <a:lnTo>
                  <a:pt x="155047" y="784597"/>
                </a:lnTo>
                <a:lnTo>
                  <a:pt x="154415" y="769423"/>
                </a:lnTo>
                <a:lnTo>
                  <a:pt x="154494" y="761835"/>
                </a:lnTo>
                <a:lnTo>
                  <a:pt x="159527" y="702493"/>
                </a:lnTo>
                <a:lnTo>
                  <a:pt x="167135" y="651899"/>
                </a:lnTo>
                <a:lnTo>
                  <a:pt x="178520" y="602661"/>
                </a:lnTo>
                <a:lnTo>
                  <a:pt x="194331" y="554977"/>
                </a:lnTo>
                <a:lnTo>
                  <a:pt x="215217" y="509042"/>
                </a:lnTo>
                <a:lnTo>
                  <a:pt x="241828" y="465055"/>
                </a:lnTo>
                <a:lnTo>
                  <a:pt x="274812" y="423210"/>
                </a:lnTo>
                <a:lnTo>
                  <a:pt x="310496" y="387566"/>
                </a:lnTo>
                <a:lnTo>
                  <a:pt x="348915" y="356976"/>
                </a:lnTo>
                <a:lnTo>
                  <a:pt x="389772" y="331055"/>
                </a:lnTo>
                <a:lnTo>
                  <a:pt x="432774" y="309421"/>
                </a:lnTo>
                <a:lnTo>
                  <a:pt x="477625" y="291690"/>
                </a:lnTo>
                <a:lnTo>
                  <a:pt x="524030" y="277478"/>
                </a:lnTo>
                <a:lnTo>
                  <a:pt x="571694" y="266403"/>
                </a:lnTo>
                <a:lnTo>
                  <a:pt x="626323" y="258315"/>
                </a:lnTo>
                <a:lnTo>
                  <a:pt x="681901" y="254811"/>
                </a:lnTo>
                <a:lnTo>
                  <a:pt x="737900" y="254153"/>
                </a:lnTo>
                <a:lnTo>
                  <a:pt x="793794" y="254600"/>
                </a:lnTo>
                <a:lnTo>
                  <a:pt x="861829" y="274482"/>
                </a:lnTo>
                <a:lnTo>
                  <a:pt x="912996" y="325979"/>
                </a:lnTo>
                <a:lnTo>
                  <a:pt x="921712" y="357874"/>
                </a:lnTo>
                <a:lnTo>
                  <a:pt x="913945" y="369132"/>
                </a:lnTo>
                <a:lnTo>
                  <a:pt x="875500" y="384079"/>
                </a:lnTo>
                <a:lnTo>
                  <a:pt x="829112" y="394195"/>
                </a:lnTo>
                <a:lnTo>
                  <a:pt x="759603" y="401894"/>
                </a:lnTo>
                <a:lnTo>
                  <a:pt x="621067" y="413345"/>
                </a:lnTo>
                <a:lnTo>
                  <a:pt x="575068" y="418152"/>
                </a:lnTo>
                <a:lnTo>
                  <a:pt x="526645" y="428953"/>
                </a:lnTo>
                <a:lnTo>
                  <a:pt x="484000" y="447794"/>
                </a:lnTo>
                <a:lnTo>
                  <a:pt x="446728" y="473723"/>
                </a:lnTo>
                <a:lnTo>
                  <a:pt x="414424" y="505788"/>
                </a:lnTo>
                <a:lnTo>
                  <a:pt x="386679" y="543035"/>
                </a:lnTo>
                <a:lnTo>
                  <a:pt x="363090" y="584514"/>
                </a:lnTo>
                <a:lnTo>
                  <a:pt x="343621" y="626208"/>
                </a:lnTo>
                <a:lnTo>
                  <a:pt x="325961" y="668792"/>
                </a:lnTo>
                <a:lnTo>
                  <a:pt x="309489" y="711942"/>
                </a:lnTo>
                <a:lnTo>
                  <a:pt x="293583" y="755336"/>
                </a:lnTo>
                <a:lnTo>
                  <a:pt x="277624" y="798648"/>
                </a:lnTo>
                <a:lnTo>
                  <a:pt x="268689" y="824045"/>
                </a:lnTo>
                <a:lnTo>
                  <a:pt x="257593" y="846702"/>
                </a:lnTo>
                <a:lnTo>
                  <a:pt x="240065" y="862193"/>
                </a:lnTo>
                <a:lnTo>
                  <a:pt x="211837" y="866092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98337" y="7264305"/>
            <a:ext cx="922019" cy="866140"/>
          </a:xfrm>
          <a:custGeom>
            <a:avLst/>
            <a:gdLst/>
            <a:ahLst/>
            <a:cxnLst/>
            <a:rect l="l" t="t" r="r" b="b"/>
            <a:pathLst>
              <a:path w="922019" h="866140">
                <a:moveTo>
                  <a:pt x="880841" y="446131"/>
                </a:moveTo>
                <a:lnTo>
                  <a:pt x="897674" y="452436"/>
                </a:lnTo>
                <a:lnTo>
                  <a:pt x="908779" y="465574"/>
                </a:lnTo>
                <a:lnTo>
                  <a:pt x="917354" y="483769"/>
                </a:lnTo>
                <a:lnTo>
                  <a:pt x="921712" y="503019"/>
                </a:lnTo>
                <a:lnTo>
                  <a:pt x="920165" y="519318"/>
                </a:lnTo>
                <a:lnTo>
                  <a:pt x="903526" y="563113"/>
                </a:lnTo>
                <a:lnTo>
                  <a:pt x="884883" y="606644"/>
                </a:lnTo>
                <a:lnTo>
                  <a:pt x="863077" y="648384"/>
                </a:lnTo>
                <a:lnTo>
                  <a:pt x="836948" y="686804"/>
                </a:lnTo>
                <a:lnTo>
                  <a:pt x="808794" y="722207"/>
                </a:lnTo>
                <a:lnTo>
                  <a:pt x="778778" y="756640"/>
                </a:lnTo>
                <a:lnTo>
                  <a:pt x="745576" y="787646"/>
                </a:lnTo>
                <a:lnTo>
                  <a:pt x="707868" y="812771"/>
                </a:lnTo>
                <a:lnTo>
                  <a:pt x="664329" y="829560"/>
                </a:lnTo>
                <a:lnTo>
                  <a:pt x="611932" y="841038"/>
                </a:lnTo>
                <a:lnTo>
                  <a:pt x="559324" y="850988"/>
                </a:lnTo>
                <a:lnTo>
                  <a:pt x="506505" y="859357"/>
                </a:lnTo>
                <a:lnTo>
                  <a:pt x="453476" y="866092"/>
                </a:lnTo>
                <a:lnTo>
                  <a:pt x="420249" y="863914"/>
                </a:lnTo>
                <a:lnTo>
                  <a:pt x="391344" y="850355"/>
                </a:lnTo>
                <a:lnTo>
                  <a:pt x="365392" y="827523"/>
                </a:lnTo>
                <a:lnTo>
                  <a:pt x="341020" y="797524"/>
                </a:lnTo>
                <a:lnTo>
                  <a:pt x="364214" y="788576"/>
                </a:lnTo>
                <a:lnTo>
                  <a:pt x="386143" y="779890"/>
                </a:lnTo>
                <a:lnTo>
                  <a:pt x="428736" y="766050"/>
                </a:lnTo>
                <a:lnTo>
                  <a:pt x="487001" y="754318"/>
                </a:lnTo>
                <a:lnTo>
                  <a:pt x="545689" y="746379"/>
                </a:lnTo>
                <a:lnTo>
                  <a:pt x="599176" y="736161"/>
                </a:lnTo>
                <a:lnTo>
                  <a:pt x="645962" y="717278"/>
                </a:lnTo>
                <a:lnTo>
                  <a:pt x="686750" y="690527"/>
                </a:lnTo>
                <a:lnTo>
                  <a:pt x="722244" y="656704"/>
                </a:lnTo>
                <a:lnTo>
                  <a:pt x="753146" y="616604"/>
                </a:lnTo>
                <a:lnTo>
                  <a:pt x="780159" y="571025"/>
                </a:lnTo>
                <a:lnTo>
                  <a:pt x="793627" y="547455"/>
                </a:lnTo>
                <a:lnTo>
                  <a:pt x="808202" y="524517"/>
                </a:lnTo>
                <a:lnTo>
                  <a:pt x="823094" y="501790"/>
                </a:lnTo>
                <a:lnTo>
                  <a:pt x="837511" y="478852"/>
                </a:lnTo>
                <a:lnTo>
                  <a:pt x="849916" y="462395"/>
                </a:lnTo>
                <a:lnTo>
                  <a:pt x="864641" y="450469"/>
                </a:lnTo>
                <a:lnTo>
                  <a:pt x="880841" y="446131"/>
                </a:lnTo>
                <a:close/>
              </a:path>
              <a:path w="922019" h="866140">
                <a:moveTo>
                  <a:pt x="709874" y="0"/>
                </a:moveTo>
                <a:lnTo>
                  <a:pt x="754083" y="28944"/>
                </a:lnTo>
                <a:lnTo>
                  <a:pt x="766664" y="81494"/>
                </a:lnTo>
                <a:lnTo>
                  <a:pt x="767296" y="96669"/>
                </a:lnTo>
                <a:lnTo>
                  <a:pt x="767217" y="104257"/>
                </a:lnTo>
                <a:lnTo>
                  <a:pt x="762184" y="163599"/>
                </a:lnTo>
                <a:lnTo>
                  <a:pt x="754576" y="214193"/>
                </a:lnTo>
                <a:lnTo>
                  <a:pt x="743191" y="263431"/>
                </a:lnTo>
                <a:lnTo>
                  <a:pt x="727380" y="311115"/>
                </a:lnTo>
                <a:lnTo>
                  <a:pt x="706494" y="357049"/>
                </a:lnTo>
                <a:lnTo>
                  <a:pt x="679883" y="401037"/>
                </a:lnTo>
                <a:lnTo>
                  <a:pt x="646899" y="442881"/>
                </a:lnTo>
                <a:lnTo>
                  <a:pt x="611215" y="478525"/>
                </a:lnTo>
                <a:lnTo>
                  <a:pt x="572796" y="509116"/>
                </a:lnTo>
                <a:lnTo>
                  <a:pt x="531939" y="535037"/>
                </a:lnTo>
                <a:lnTo>
                  <a:pt x="488937" y="556671"/>
                </a:lnTo>
                <a:lnTo>
                  <a:pt x="444086" y="574402"/>
                </a:lnTo>
                <a:lnTo>
                  <a:pt x="397681" y="588613"/>
                </a:lnTo>
                <a:lnTo>
                  <a:pt x="350017" y="599689"/>
                </a:lnTo>
                <a:lnTo>
                  <a:pt x="295388" y="607777"/>
                </a:lnTo>
                <a:lnTo>
                  <a:pt x="239811" y="611281"/>
                </a:lnTo>
                <a:lnTo>
                  <a:pt x="183811" y="611939"/>
                </a:lnTo>
                <a:lnTo>
                  <a:pt x="127917" y="611491"/>
                </a:lnTo>
                <a:lnTo>
                  <a:pt x="59882" y="591609"/>
                </a:lnTo>
                <a:lnTo>
                  <a:pt x="8715" y="540113"/>
                </a:lnTo>
                <a:lnTo>
                  <a:pt x="0" y="508218"/>
                </a:lnTo>
                <a:lnTo>
                  <a:pt x="7766" y="496960"/>
                </a:lnTo>
                <a:lnTo>
                  <a:pt x="46212" y="482013"/>
                </a:lnTo>
                <a:lnTo>
                  <a:pt x="92599" y="471896"/>
                </a:lnTo>
                <a:lnTo>
                  <a:pt x="162108" y="464198"/>
                </a:lnTo>
                <a:lnTo>
                  <a:pt x="300644" y="452746"/>
                </a:lnTo>
                <a:lnTo>
                  <a:pt x="346643" y="447940"/>
                </a:lnTo>
                <a:lnTo>
                  <a:pt x="395067" y="437139"/>
                </a:lnTo>
                <a:lnTo>
                  <a:pt x="437711" y="418298"/>
                </a:lnTo>
                <a:lnTo>
                  <a:pt x="474983" y="392369"/>
                </a:lnTo>
                <a:lnTo>
                  <a:pt x="507288" y="360304"/>
                </a:lnTo>
                <a:lnTo>
                  <a:pt x="535032" y="323057"/>
                </a:lnTo>
                <a:lnTo>
                  <a:pt x="558621" y="281578"/>
                </a:lnTo>
                <a:lnTo>
                  <a:pt x="578090" y="239884"/>
                </a:lnTo>
                <a:lnTo>
                  <a:pt x="595750" y="197300"/>
                </a:lnTo>
                <a:lnTo>
                  <a:pt x="612222" y="154149"/>
                </a:lnTo>
                <a:lnTo>
                  <a:pt x="628128" y="110756"/>
                </a:lnTo>
                <a:lnTo>
                  <a:pt x="644088" y="67443"/>
                </a:lnTo>
                <a:lnTo>
                  <a:pt x="653022" y="42047"/>
                </a:lnTo>
                <a:lnTo>
                  <a:pt x="664119" y="19390"/>
                </a:lnTo>
                <a:lnTo>
                  <a:pt x="681646" y="3899"/>
                </a:lnTo>
                <a:lnTo>
                  <a:pt x="709874" y="0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6561" y="438219"/>
            <a:ext cx="1088707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30"/>
              </a:lnSpc>
              <a:spcBef>
                <a:spcPts val="100"/>
              </a:spcBef>
            </a:pPr>
            <a:r>
              <a:rPr sz="3800" spc="-600" dirty="0">
                <a:solidFill>
                  <a:srgbClr val="FFFFFF"/>
                </a:solidFill>
              </a:rPr>
              <a:t>C. </a:t>
            </a:r>
            <a:r>
              <a:rPr sz="3800" spc="-585" dirty="0">
                <a:solidFill>
                  <a:srgbClr val="FFFFFF"/>
                </a:solidFill>
              </a:rPr>
              <a:t>BAGAIMANA </a:t>
            </a:r>
            <a:r>
              <a:rPr sz="3800" spc="-545" dirty="0">
                <a:solidFill>
                  <a:srgbClr val="FFFFFF"/>
                </a:solidFill>
              </a:rPr>
              <a:t>MENERAPKAN </a:t>
            </a:r>
            <a:r>
              <a:rPr sz="3800" spc="-765" dirty="0">
                <a:solidFill>
                  <a:srgbClr val="FFFFFF"/>
                </a:solidFill>
              </a:rPr>
              <a:t>SOLUSI </a:t>
            </a:r>
            <a:r>
              <a:rPr sz="3800" spc="-685" dirty="0">
                <a:solidFill>
                  <a:srgbClr val="FFFFFF"/>
                </a:solidFill>
              </a:rPr>
              <a:t>UNTUK</a:t>
            </a:r>
            <a:r>
              <a:rPr sz="3800" spc="-540" dirty="0">
                <a:solidFill>
                  <a:srgbClr val="FFFFFF"/>
                </a:solidFill>
              </a:rPr>
              <a:t> </a:t>
            </a:r>
            <a:r>
              <a:rPr sz="3800" spc="-550" dirty="0">
                <a:solidFill>
                  <a:srgbClr val="FFFFFF"/>
                </a:solidFill>
              </a:rPr>
              <a:t>MENJAWAB</a:t>
            </a:r>
            <a:endParaRPr sz="3800"/>
          </a:p>
          <a:p>
            <a:pPr marL="3618229">
              <a:lnSpc>
                <a:spcPts val="4530"/>
              </a:lnSpc>
            </a:pPr>
            <a:r>
              <a:rPr sz="3800" spc="-390" dirty="0">
                <a:solidFill>
                  <a:srgbClr val="FFFFFF"/>
                </a:solidFill>
              </a:rPr>
              <a:t>LATAR</a:t>
            </a:r>
            <a:r>
              <a:rPr sz="3800" spc="-204" dirty="0">
                <a:solidFill>
                  <a:srgbClr val="FFFFFF"/>
                </a:solidFill>
              </a:rPr>
              <a:t> </a:t>
            </a:r>
            <a:r>
              <a:rPr sz="3800" spc="-500" dirty="0">
                <a:solidFill>
                  <a:srgbClr val="FFFFFF"/>
                </a:solidFill>
              </a:rPr>
              <a:t>BELAKANG?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60511"/>
            <a:ext cx="18288000" cy="9319260"/>
            <a:chOff x="0" y="960511"/>
            <a:chExt cx="18288000" cy="9319260"/>
          </a:xfrm>
        </p:grpSpPr>
        <p:sp>
          <p:nvSpPr>
            <p:cNvPr id="4" name="object 4"/>
            <p:cNvSpPr/>
            <p:nvPr/>
          </p:nvSpPr>
          <p:spPr>
            <a:xfrm>
              <a:off x="0" y="960511"/>
              <a:ext cx="18287998" cy="9319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9111" y="3567013"/>
              <a:ext cx="11972909" cy="5448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6602" y="2508360"/>
              <a:ext cx="133350" cy="1333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83356" y="2276681"/>
            <a:ext cx="4167504" cy="102361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873760" marR="5080" indent="-861694">
              <a:lnSpc>
                <a:spcPts val="3900"/>
              </a:lnSpc>
              <a:spcBef>
                <a:spcPts val="280"/>
              </a:spcBef>
            </a:pPr>
            <a:r>
              <a:rPr sz="3300" i="1" spc="-345" dirty="0">
                <a:solidFill>
                  <a:srgbClr val="050405"/>
                </a:solidFill>
                <a:latin typeface="Trebuchet MS"/>
                <a:cs typeface="Trebuchet MS"/>
              </a:rPr>
              <a:t>ARDUINO </a:t>
            </a:r>
            <a:r>
              <a:rPr sz="3300" i="1" spc="-445" dirty="0">
                <a:solidFill>
                  <a:srgbClr val="050405"/>
                </a:solidFill>
                <a:latin typeface="Trebuchet MS"/>
                <a:cs typeface="Trebuchet MS"/>
              </a:rPr>
              <a:t>UNO </a:t>
            </a:r>
            <a:r>
              <a:rPr sz="3300" i="1" spc="-290" dirty="0">
                <a:solidFill>
                  <a:srgbClr val="050405"/>
                </a:solidFill>
                <a:latin typeface="Trebuchet MS"/>
                <a:cs typeface="Trebuchet MS"/>
              </a:rPr>
              <a:t>DIHIDUPKAN  </a:t>
            </a:r>
            <a:r>
              <a:rPr sz="3300" i="1" spc="-365" dirty="0">
                <a:solidFill>
                  <a:srgbClr val="050405"/>
                </a:solidFill>
                <a:latin typeface="Trebuchet MS"/>
                <a:cs typeface="Trebuchet MS"/>
              </a:rPr>
              <a:t>PENGUJIAN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100"/>
              </a:spcBef>
            </a:pPr>
            <a:r>
              <a:rPr spc="-830" dirty="0"/>
              <a:t>PENGUJIAN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89555" y="0"/>
            <a:ext cx="16598900" cy="8978900"/>
            <a:chOff x="1689555" y="0"/>
            <a:chExt cx="16598900" cy="8978900"/>
          </a:xfrm>
        </p:grpSpPr>
        <p:sp>
          <p:nvSpPr>
            <p:cNvPr id="14" name="object 14"/>
            <p:cNvSpPr/>
            <p:nvPr/>
          </p:nvSpPr>
          <p:spPr>
            <a:xfrm>
              <a:off x="15405004" y="0"/>
              <a:ext cx="2883535" cy="2771140"/>
            </a:xfrm>
            <a:custGeom>
              <a:avLst/>
              <a:gdLst/>
              <a:ahLst/>
              <a:cxnLst/>
              <a:rect l="l" t="t" r="r" b="b"/>
              <a:pathLst>
                <a:path w="2883534" h="2771140">
                  <a:moveTo>
                    <a:pt x="2882993" y="0"/>
                  </a:moveTo>
                  <a:lnTo>
                    <a:pt x="2882993" y="2479285"/>
                  </a:lnTo>
                  <a:lnTo>
                    <a:pt x="2812436" y="2520914"/>
                  </a:lnTo>
                  <a:lnTo>
                    <a:pt x="2772148" y="2542703"/>
                  </a:lnTo>
                  <a:lnTo>
                    <a:pt x="2731255" y="2563497"/>
                  </a:lnTo>
                  <a:lnTo>
                    <a:pt x="2689784" y="2583297"/>
                  </a:lnTo>
                  <a:lnTo>
                    <a:pt x="2647765" y="2602101"/>
                  </a:lnTo>
                  <a:lnTo>
                    <a:pt x="2605224" y="2619911"/>
                  </a:lnTo>
                  <a:lnTo>
                    <a:pt x="2562190" y="2636726"/>
                  </a:lnTo>
                  <a:lnTo>
                    <a:pt x="2518692" y="2652546"/>
                  </a:lnTo>
                  <a:lnTo>
                    <a:pt x="2474756" y="2667372"/>
                  </a:lnTo>
                  <a:lnTo>
                    <a:pt x="2430412" y="2681204"/>
                  </a:lnTo>
                  <a:lnTo>
                    <a:pt x="2385687" y="2694040"/>
                  </a:lnTo>
                  <a:lnTo>
                    <a:pt x="2340610" y="2705883"/>
                  </a:lnTo>
                  <a:lnTo>
                    <a:pt x="2295207" y="2716731"/>
                  </a:lnTo>
                  <a:lnTo>
                    <a:pt x="2249509" y="2726585"/>
                  </a:lnTo>
                  <a:lnTo>
                    <a:pt x="2203542" y="2735444"/>
                  </a:lnTo>
                  <a:lnTo>
                    <a:pt x="2157334" y="2743310"/>
                  </a:lnTo>
                  <a:lnTo>
                    <a:pt x="2110915" y="2750181"/>
                  </a:lnTo>
                  <a:lnTo>
                    <a:pt x="2064311" y="2756058"/>
                  </a:lnTo>
                  <a:lnTo>
                    <a:pt x="2017550" y="2760941"/>
                  </a:lnTo>
                  <a:lnTo>
                    <a:pt x="1970662" y="2764830"/>
                  </a:lnTo>
                  <a:lnTo>
                    <a:pt x="1923674" y="2767725"/>
                  </a:lnTo>
                  <a:lnTo>
                    <a:pt x="1876614" y="2769627"/>
                  </a:lnTo>
                  <a:lnTo>
                    <a:pt x="1829510" y="2770534"/>
                  </a:lnTo>
                  <a:lnTo>
                    <a:pt x="1782390" y="2770448"/>
                  </a:lnTo>
                  <a:lnTo>
                    <a:pt x="1735282" y="2769368"/>
                  </a:lnTo>
                  <a:lnTo>
                    <a:pt x="1688215" y="2767295"/>
                  </a:lnTo>
                  <a:lnTo>
                    <a:pt x="1641217" y="2764228"/>
                  </a:lnTo>
                  <a:lnTo>
                    <a:pt x="1594314" y="2760167"/>
                  </a:lnTo>
                  <a:lnTo>
                    <a:pt x="1547536" y="2755113"/>
                  </a:lnTo>
                  <a:lnTo>
                    <a:pt x="1500911" y="2749065"/>
                  </a:lnTo>
                  <a:lnTo>
                    <a:pt x="1454467" y="2742024"/>
                  </a:lnTo>
                  <a:lnTo>
                    <a:pt x="1408231" y="2733990"/>
                  </a:lnTo>
                  <a:lnTo>
                    <a:pt x="1362233" y="2724962"/>
                  </a:lnTo>
                  <a:lnTo>
                    <a:pt x="1316499" y="2714942"/>
                  </a:lnTo>
                  <a:lnTo>
                    <a:pt x="1271058" y="2703928"/>
                  </a:lnTo>
                  <a:lnTo>
                    <a:pt x="1225938" y="2691921"/>
                  </a:lnTo>
                  <a:lnTo>
                    <a:pt x="1181167" y="2678921"/>
                  </a:lnTo>
                  <a:lnTo>
                    <a:pt x="1136774" y="2664928"/>
                  </a:lnTo>
                  <a:lnTo>
                    <a:pt x="1092785" y="2649942"/>
                  </a:lnTo>
                  <a:lnTo>
                    <a:pt x="1049231" y="2633963"/>
                  </a:lnTo>
                  <a:lnTo>
                    <a:pt x="1006137" y="2616992"/>
                  </a:lnTo>
                  <a:lnTo>
                    <a:pt x="963533" y="2599027"/>
                  </a:lnTo>
                  <a:lnTo>
                    <a:pt x="921447" y="2580070"/>
                  </a:lnTo>
                  <a:lnTo>
                    <a:pt x="879906" y="2560121"/>
                  </a:lnTo>
                  <a:lnTo>
                    <a:pt x="838939" y="2539178"/>
                  </a:lnTo>
                  <a:lnTo>
                    <a:pt x="798573" y="2517244"/>
                  </a:lnTo>
                  <a:lnTo>
                    <a:pt x="758838" y="2494316"/>
                  </a:lnTo>
                  <a:lnTo>
                    <a:pt x="719760" y="2470396"/>
                  </a:lnTo>
                  <a:lnTo>
                    <a:pt x="681368" y="2445484"/>
                  </a:lnTo>
                  <a:lnTo>
                    <a:pt x="643691" y="2419580"/>
                  </a:lnTo>
                  <a:lnTo>
                    <a:pt x="606755" y="2392683"/>
                  </a:lnTo>
                  <a:lnTo>
                    <a:pt x="570590" y="2364794"/>
                  </a:lnTo>
                  <a:lnTo>
                    <a:pt x="535223" y="2335913"/>
                  </a:lnTo>
                  <a:lnTo>
                    <a:pt x="500682" y="2306040"/>
                  </a:lnTo>
                  <a:lnTo>
                    <a:pt x="466996" y="2275174"/>
                  </a:lnTo>
                  <a:lnTo>
                    <a:pt x="435285" y="2244379"/>
                  </a:lnTo>
                  <a:lnTo>
                    <a:pt x="400979" y="2209064"/>
                  </a:lnTo>
                  <a:lnTo>
                    <a:pt x="369171" y="2174157"/>
                  </a:lnTo>
                  <a:lnTo>
                    <a:pt x="338756" y="2138617"/>
                  </a:lnTo>
                  <a:lnTo>
                    <a:pt x="309726" y="2102467"/>
                  </a:lnTo>
                  <a:lnTo>
                    <a:pt x="282069" y="2065729"/>
                  </a:lnTo>
                  <a:lnTo>
                    <a:pt x="255775" y="2028423"/>
                  </a:lnTo>
                  <a:lnTo>
                    <a:pt x="230833" y="1990573"/>
                  </a:lnTo>
                  <a:lnTo>
                    <a:pt x="207234" y="1952200"/>
                  </a:lnTo>
                  <a:lnTo>
                    <a:pt x="184966" y="1913326"/>
                  </a:lnTo>
                  <a:lnTo>
                    <a:pt x="164020" y="1873973"/>
                  </a:lnTo>
                  <a:lnTo>
                    <a:pt x="144384" y="1834162"/>
                  </a:lnTo>
                  <a:lnTo>
                    <a:pt x="126049" y="1793916"/>
                  </a:lnTo>
                  <a:lnTo>
                    <a:pt x="109004" y="1753257"/>
                  </a:lnTo>
                  <a:lnTo>
                    <a:pt x="93239" y="1712205"/>
                  </a:lnTo>
                  <a:lnTo>
                    <a:pt x="78743" y="1670784"/>
                  </a:lnTo>
                  <a:lnTo>
                    <a:pt x="65505" y="1629015"/>
                  </a:lnTo>
                  <a:lnTo>
                    <a:pt x="53517" y="1586919"/>
                  </a:lnTo>
                  <a:lnTo>
                    <a:pt x="42766" y="1544520"/>
                  </a:lnTo>
                  <a:lnTo>
                    <a:pt x="33242" y="1501838"/>
                  </a:lnTo>
                  <a:lnTo>
                    <a:pt x="24936" y="1458895"/>
                  </a:lnTo>
                  <a:lnTo>
                    <a:pt x="17837" y="1415714"/>
                  </a:lnTo>
                  <a:lnTo>
                    <a:pt x="11934" y="1372316"/>
                  </a:lnTo>
                  <a:lnTo>
                    <a:pt x="7217" y="1328723"/>
                  </a:lnTo>
                  <a:lnTo>
                    <a:pt x="3675" y="1284958"/>
                  </a:lnTo>
                  <a:lnTo>
                    <a:pt x="1299" y="1241041"/>
                  </a:lnTo>
                  <a:lnTo>
                    <a:pt x="77" y="1196994"/>
                  </a:lnTo>
                  <a:lnTo>
                    <a:pt x="0" y="1152841"/>
                  </a:lnTo>
                  <a:lnTo>
                    <a:pt x="1056" y="1108602"/>
                  </a:lnTo>
                  <a:lnTo>
                    <a:pt x="3236" y="1064299"/>
                  </a:lnTo>
                  <a:lnTo>
                    <a:pt x="6529" y="1019954"/>
                  </a:lnTo>
                  <a:lnTo>
                    <a:pt x="10924" y="975589"/>
                  </a:lnTo>
                  <a:lnTo>
                    <a:pt x="16412" y="931227"/>
                  </a:lnTo>
                  <a:lnTo>
                    <a:pt x="22981" y="886888"/>
                  </a:lnTo>
                  <a:lnTo>
                    <a:pt x="30622" y="842595"/>
                  </a:lnTo>
                  <a:lnTo>
                    <a:pt x="39324" y="798369"/>
                  </a:lnTo>
                  <a:lnTo>
                    <a:pt x="49077" y="754233"/>
                  </a:lnTo>
                  <a:lnTo>
                    <a:pt x="59869" y="710208"/>
                  </a:lnTo>
                  <a:lnTo>
                    <a:pt x="71692" y="666316"/>
                  </a:lnTo>
                  <a:lnTo>
                    <a:pt x="84533" y="622579"/>
                  </a:lnTo>
                  <a:lnTo>
                    <a:pt x="98384" y="579019"/>
                  </a:lnTo>
                  <a:lnTo>
                    <a:pt x="113233" y="535658"/>
                  </a:lnTo>
                  <a:lnTo>
                    <a:pt x="129070" y="492518"/>
                  </a:lnTo>
                  <a:lnTo>
                    <a:pt x="145885" y="449620"/>
                  </a:lnTo>
                  <a:lnTo>
                    <a:pt x="163667" y="406986"/>
                  </a:lnTo>
                  <a:lnTo>
                    <a:pt x="182406" y="364639"/>
                  </a:lnTo>
                  <a:lnTo>
                    <a:pt x="202092" y="322599"/>
                  </a:lnTo>
                  <a:lnTo>
                    <a:pt x="222713" y="280890"/>
                  </a:lnTo>
                  <a:lnTo>
                    <a:pt x="244260" y="239533"/>
                  </a:lnTo>
                  <a:lnTo>
                    <a:pt x="266723" y="198549"/>
                  </a:lnTo>
                  <a:lnTo>
                    <a:pt x="290090" y="157961"/>
                  </a:lnTo>
                  <a:lnTo>
                    <a:pt x="314351" y="117790"/>
                  </a:lnTo>
                  <a:lnTo>
                    <a:pt x="339496" y="78059"/>
                  </a:lnTo>
                  <a:lnTo>
                    <a:pt x="365515" y="38789"/>
                  </a:lnTo>
                  <a:lnTo>
                    <a:pt x="392399" y="0"/>
                  </a:lnTo>
                  <a:lnTo>
                    <a:pt x="2882993" y="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9555" y="2425265"/>
              <a:ext cx="13954139" cy="6553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4641" y="1295399"/>
              <a:ext cx="190500" cy="19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603123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i="1" spc="-560" dirty="0">
                <a:solidFill>
                  <a:srgbClr val="FFFFFF"/>
                </a:solidFill>
                <a:latin typeface="Trebuchet MS"/>
                <a:cs typeface="Trebuchet MS"/>
              </a:rPr>
              <a:t>SEMUA SENSOR</a:t>
            </a:r>
            <a:r>
              <a:rPr sz="4700" i="1" spc="-3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700" i="1" spc="-484" dirty="0">
                <a:solidFill>
                  <a:srgbClr val="FFFFFF"/>
                </a:solidFill>
                <a:latin typeface="Trebuchet MS"/>
                <a:cs typeface="Trebuchet MS"/>
              </a:rPr>
              <a:t>MENDETEKSI</a:t>
            </a:r>
            <a:endParaRPr sz="4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4389"/>
            <a:ext cx="18288000" cy="9643110"/>
            <a:chOff x="0" y="644389"/>
            <a:chExt cx="18288000" cy="9643110"/>
          </a:xfrm>
        </p:grpSpPr>
        <p:sp>
          <p:nvSpPr>
            <p:cNvPr id="3" name="object 3"/>
            <p:cNvSpPr/>
            <p:nvPr/>
          </p:nvSpPr>
          <p:spPr>
            <a:xfrm>
              <a:off x="1042568" y="1750211"/>
              <a:ext cx="16203294" cy="7499984"/>
            </a:xfrm>
            <a:custGeom>
              <a:avLst/>
              <a:gdLst/>
              <a:ahLst/>
              <a:cxnLst/>
              <a:rect l="l" t="t" r="r" b="b"/>
              <a:pathLst>
                <a:path w="16203294" h="7499984">
                  <a:moveTo>
                    <a:pt x="16202851" y="0"/>
                  </a:moveTo>
                  <a:lnTo>
                    <a:pt x="15921990" y="1308"/>
                  </a:lnTo>
                  <a:lnTo>
                    <a:pt x="15183841" y="23088"/>
                  </a:lnTo>
                  <a:lnTo>
                    <a:pt x="14145032" y="92062"/>
                  </a:lnTo>
                  <a:lnTo>
                    <a:pt x="12962192" y="235013"/>
                  </a:lnTo>
                  <a:lnTo>
                    <a:pt x="12887236" y="246481"/>
                  </a:lnTo>
                  <a:lnTo>
                    <a:pt x="12745695" y="266115"/>
                  </a:lnTo>
                  <a:lnTo>
                    <a:pt x="12614529" y="281597"/>
                  </a:lnTo>
                  <a:lnTo>
                    <a:pt x="12492838" y="293179"/>
                  </a:lnTo>
                  <a:lnTo>
                    <a:pt x="12379719" y="301155"/>
                  </a:lnTo>
                  <a:lnTo>
                    <a:pt x="12274258" y="305803"/>
                  </a:lnTo>
                  <a:lnTo>
                    <a:pt x="12175541" y="307403"/>
                  </a:lnTo>
                  <a:lnTo>
                    <a:pt x="12082691" y="306209"/>
                  </a:lnTo>
                  <a:lnTo>
                    <a:pt x="11994769" y="302514"/>
                  </a:lnTo>
                  <a:lnTo>
                    <a:pt x="11910898" y="296595"/>
                  </a:lnTo>
                  <a:lnTo>
                    <a:pt x="11830139" y="288721"/>
                  </a:lnTo>
                  <a:lnTo>
                    <a:pt x="11751615" y="279184"/>
                  </a:lnTo>
                  <a:lnTo>
                    <a:pt x="11635994" y="262331"/>
                  </a:lnTo>
                  <a:lnTo>
                    <a:pt x="11318913" y="209092"/>
                  </a:lnTo>
                  <a:lnTo>
                    <a:pt x="11141964" y="182105"/>
                  </a:lnTo>
                  <a:lnTo>
                    <a:pt x="10995254" y="163512"/>
                  </a:lnTo>
                  <a:lnTo>
                    <a:pt x="10889094" y="152425"/>
                  </a:lnTo>
                  <a:lnTo>
                    <a:pt x="10775175" y="142697"/>
                  </a:lnTo>
                  <a:lnTo>
                    <a:pt x="10732110" y="140195"/>
                  </a:lnTo>
                  <a:lnTo>
                    <a:pt x="10688244" y="139141"/>
                  </a:lnTo>
                  <a:lnTo>
                    <a:pt x="10643616" y="139458"/>
                  </a:lnTo>
                  <a:lnTo>
                    <a:pt x="10598290" y="141084"/>
                  </a:lnTo>
                  <a:lnTo>
                    <a:pt x="10552278" y="143941"/>
                  </a:lnTo>
                  <a:lnTo>
                    <a:pt x="10505643" y="147967"/>
                  </a:lnTo>
                  <a:lnTo>
                    <a:pt x="10458412" y="153073"/>
                  </a:lnTo>
                  <a:lnTo>
                    <a:pt x="10410634" y="159194"/>
                  </a:lnTo>
                  <a:lnTo>
                    <a:pt x="10313594" y="174218"/>
                  </a:lnTo>
                  <a:lnTo>
                    <a:pt x="10214864" y="192430"/>
                  </a:lnTo>
                  <a:lnTo>
                    <a:pt x="10114763" y="213283"/>
                  </a:lnTo>
                  <a:lnTo>
                    <a:pt x="9962782" y="248234"/>
                  </a:lnTo>
                  <a:lnTo>
                    <a:pt x="9504032" y="361429"/>
                  </a:lnTo>
                  <a:lnTo>
                    <a:pt x="9353918" y="395478"/>
                  </a:lnTo>
                  <a:lnTo>
                    <a:pt x="9255595" y="415480"/>
                  </a:lnTo>
                  <a:lnTo>
                    <a:pt x="8626526" y="528523"/>
                  </a:lnTo>
                  <a:lnTo>
                    <a:pt x="8174152" y="580199"/>
                  </a:lnTo>
                  <a:lnTo>
                    <a:pt x="8101419" y="580631"/>
                  </a:lnTo>
                  <a:lnTo>
                    <a:pt x="8028699" y="580199"/>
                  </a:lnTo>
                  <a:lnTo>
                    <a:pt x="7576325" y="528523"/>
                  </a:lnTo>
                  <a:lnTo>
                    <a:pt x="6947255" y="415480"/>
                  </a:lnTo>
                  <a:lnTo>
                    <a:pt x="6848932" y="395478"/>
                  </a:lnTo>
                  <a:lnTo>
                    <a:pt x="6698818" y="361429"/>
                  </a:lnTo>
                  <a:lnTo>
                    <a:pt x="6240069" y="248234"/>
                  </a:lnTo>
                  <a:lnTo>
                    <a:pt x="6088088" y="213283"/>
                  </a:lnTo>
                  <a:lnTo>
                    <a:pt x="5987986" y="192430"/>
                  </a:lnTo>
                  <a:lnTo>
                    <a:pt x="5889256" y="174218"/>
                  </a:lnTo>
                  <a:lnTo>
                    <a:pt x="5792216" y="159194"/>
                  </a:lnTo>
                  <a:lnTo>
                    <a:pt x="5744438" y="153073"/>
                  </a:lnTo>
                  <a:lnTo>
                    <a:pt x="5697207" y="147967"/>
                  </a:lnTo>
                  <a:lnTo>
                    <a:pt x="5650573" y="143941"/>
                  </a:lnTo>
                  <a:lnTo>
                    <a:pt x="5604561" y="141084"/>
                  </a:lnTo>
                  <a:lnTo>
                    <a:pt x="5559234" y="139458"/>
                  </a:lnTo>
                  <a:lnTo>
                    <a:pt x="5514606" y="139141"/>
                  </a:lnTo>
                  <a:lnTo>
                    <a:pt x="5470741" y="140195"/>
                  </a:lnTo>
                  <a:lnTo>
                    <a:pt x="5427675" y="142697"/>
                  </a:lnTo>
                  <a:lnTo>
                    <a:pt x="5313756" y="152425"/>
                  </a:lnTo>
                  <a:lnTo>
                    <a:pt x="5207597" y="163512"/>
                  </a:lnTo>
                  <a:lnTo>
                    <a:pt x="5060886" y="182105"/>
                  </a:lnTo>
                  <a:lnTo>
                    <a:pt x="4883937" y="209092"/>
                  </a:lnTo>
                  <a:lnTo>
                    <a:pt x="4566856" y="262331"/>
                  </a:lnTo>
                  <a:lnTo>
                    <a:pt x="4451235" y="279184"/>
                  </a:lnTo>
                  <a:lnTo>
                    <a:pt x="4372711" y="288721"/>
                  </a:lnTo>
                  <a:lnTo>
                    <a:pt x="4291952" y="296595"/>
                  </a:lnTo>
                  <a:lnTo>
                    <a:pt x="4208081" y="302514"/>
                  </a:lnTo>
                  <a:lnTo>
                    <a:pt x="4120159" y="306209"/>
                  </a:lnTo>
                  <a:lnTo>
                    <a:pt x="4027309" y="307403"/>
                  </a:lnTo>
                  <a:lnTo>
                    <a:pt x="3928592" y="305803"/>
                  </a:lnTo>
                  <a:lnTo>
                    <a:pt x="3823131" y="301155"/>
                  </a:lnTo>
                  <a:lnTo>
                    <a:pt x="3710013" y="293179"/>
                  </a:lnTo>
                  <a:lnTo>
                    <a:pt x="3588321" y="281597"/>
                  </a:lnTo>
                  <a:lnTo>
                    <a:pt x="3457156" y="266115"/>
                  </a:lnTo>
                  <a:lnTo>
                    <a:pt x="3315614" y="246481"/>
                  </a:lnTo>
                  <a:lnTo>
                    <a:pt x="3240659" y="235013"/>
                  </a:lnTo>
                  <a:lnTo>
                    <a:pt x="2057819" y="92062"/>
                  </a:lnTo>
                  <a:lnTo>
                    <a:pt x="1019009" y="23088"/>
                  </a:lnTo>
                  <a:lnTo>
                    <a:pt x="280860" y="1308"/>
                  </a:lnTo>
                  <a:lnTo>
                    <a:pt x="0" y="0"/>
                  </a:lnTo>
                  <a:lnTo>
                    <a:pt x="0" y="6567881"/>
                  </a:lnTo>
                  <a:lnTo>
                    <a:pt x="301650" y="6666116"/>
                  </a:lnTo>
                  <a:lnTo>
                    <a:pt x="524192" y="6739953"/>
                  </a:lnTo>
                  <a:lnTo>
                    <a:pt x="777443" y="6826377"/>
                  </a:lnTo>
                  <a:lnTo>
                    <a:pt x="1410525" y="7043280"/>
                  </a:lnTo>
                  <a:lnTo>
                    <a:pt x="1755533" y="7156386"/>
                  </a:lnTo>
                  <a:lnTo>
                    <a:pt x="2029218" y="7241540"/>
                  </a:lnTo>
                  <a:lnTo>
                    <a:pt x="2238514" y="7302716"/>
                  </a:lnTo>
                  <a:lnTo>
                    <a:pt x="2389568" y="7344080"/>
                  </a:lnTo>
                  <a:lnTo>
                    <a:pt x="2535326" y="7381240"/>
                  </a:lnTo>
                  <a:lnTo>
                    <a:pt x="2675610" y="7413904"/>
                  </a:lnTo>
                  <a:lnTo>
                    <a:pt x="2810243" y="7441768"/>
                  </a:lnTo>
                  <a:lnTo>
                    <a:pt x="2896755" y="7457529"/>
                  </a:lnTo>
                  <a:lnTo>
                    <a:pt x="2980613" y="7470940"/>
                  </a:lnTo>
                  <a:lnTo>
                    <a:pt x="3061766" y="7481900"/>
                  </a:lnTo>
                  <a:lnTo>
                    <a:pt x="3140164" y="7490333"/>
                  </a:lnTo>
                  <a:lnTo>
                    <a:pt x="3215729" y="7496149"/>
                  </a:lnTo>
                  <a:lnTo>
                    <a:pt x="3288423" y="7499248"/>
                  </a:lnTo>
                  <a:lnTo>
                    <a:pt x="3358197" y="7499566"/>
                  </a:lnTo>
                  <a:lnTo>
                    <a:pt x="3914597" y="7488720"/>
                  </a:lnTo>
                  <a:lnTo>
                    <a:pt x="4434370" y="7470699"/>
                  </a:lnTo>
                  <a:lnTo>
                    <a:pt x="4974920" y="7443444"/>
                  </a:lnTo>
                  <a:lnTo>
                    <a:pt x="5630215" y="7398842"/>
                  </a:lnTo>
                  <a:lnTo>
                    <a:pt x="7505560" y="7222579"/>
                  </a:lnTo>
                  <a:lnTo>
                    <a:pt x="8101419" y="7163333"/>
                  </a:lnTo>
                  <a:lnTo>
                    <a:pt x="8697290" y="7222579"/>
                  </a:lnTo>
                  <a:lnTo>
                    <a:pt x="10572636" y="7398842"/>
                  </a:lnTo>
                  <a:lnTo>
                    <a:pt x="11227930" y="7443444"/>
                  </a:lnTo>
                  <a:lnTo>
                    <a:pt x="11768480" y="7470699"/>
                  </a:lnTo>
                  <a:lnTo>
                    <a:pt x="12288253" y="7488720"/>
                  </a:lnTo>
                  <a:lnTo>
                    <a:pt x="12844653" y="7499566"/>
                  </a:lnTo>
                  <a:lnTo>
                    <a:pt x="12914427" y="7499248"/>
                  </a:lnTo>
                  <a:lnTo>
                    <a:pt x="12987122" y="7496149"/>
                  </a:lnTo>
                  <a:lnTo>
                    <a:pt x="13062687" y="7490333"/>
                  </a:lnTo>
                  <a:lnTo>
                    <a:pt x="13141084" y="7481900"/>
                  </a:lnTo>
                  <a:lnTo>
                    <a:pt x="13222237" y="7470940"/>
                  </a:lnTo>
                  <a:lnTo>
                    <a:pt x="13306095" y="7457529"/>
                  </a:lnTo>
                  <a:lnTo>
                    <a:pt x="13392607" y="7441768"/>
                  </a:lnTo>
                  <a:lnTo>
                    <a:pt x="13527240" y="7413904"/>
                  </a:lnTo>
                  <a:lnTo>
                    <a:pt x="13667524" y="7381240"/>
                  </a:lnTo>
                  <a:lnTo>
                    <a:pt x="13813282" y="7344080"/>
                  </a:lnTo>
                  <a:lnTo>
                    <a:pt x="13964336" y="7302716"/>
                  </a:lnTo>
                  <a:lnTo>
                    <a:pt x="14173632" y="7241540"/>
                  </a:lnTo>
                  <a:lnTo>
                    <a:pt x="14447317" y="7156386"/>
                  </a:lnTo>
                  <a:lnTo>
                    <a:pt x="14792325" y="7043280"/>
                  </a:lnTo>
                  <a:lnTo>
                    <a:pt x="15425408" y="6826377"/>
                  </a:lnTo>
                  <a:lnTo>
                    <a:pt x="15678658" y="6739953"/>
                  </a:lnTo>
                  <a:lnTo>
                    <a:pt x="15901200" y="6666116"/>
                  </a:lnTo>
                  <a:lnTo>
                    <a:pt x="16202851" y="6567881"/>
                  </a:lnTo>
                  <a:lnTo>
                    <a:pt x="16202851" y="0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8705" y="7522189"/>
              <a:ext cx="453390" cy="801370"/>
            </a:xfrm>
            <a:custGeom>
              <a:avLst/>
              <a:gdLst/>
              <a:ahLst/>
              <a:cxnLst/>
              <a:rect l="l" t="t" r="r" b="b"/>
              <a:pathLst>
                <a:path w="453389" h="801370">
                  <a:moveTo>
                    <a:pt x="272197" y="800983"/>
                  </a:moveTo>
                  <a:lnTo>
                    <a:pt x="61811" y="767967"/>
                  </a:lnTo>
                  <a:lnTo>
                    <a:pt x="0" y="673525"/>
                  </a:lnTo>
                  <a:lnTo>
                    <a:pt x="94248" y="442567"/>
                  </a:lnTo>
                  <a:lnTo>
                    <a:pt x="352041" y="0"/>
                  </a:lnTo>
                  <a:lnTo>
                    <a:pt x="392474" y="130279"/>
                  </a:lnTo>
                  <a:lnTo>
                    <a:pt x="453208" y="414159"/>
                  </a:lnTo>
                  <a:lnTo>
                    <a:pt x="443398" y="691206"/>
                  </a:lnTo>
                  <a:lnTo>
                    <a:pt x="272197" y="800983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64851" y="644389"/>
              <a:ext cx="2178685" cy="2428875"/>
            </a:xfrm>
            <a:custGeom>
              <a:avLst/>
              <a:gdLst/>
              <a:ahLst/>
              <a:cxnLst/>
              <a:rect l="l" t="t" r="r" b="b"/>
              <a:pathLst>
                <a:path w="2178685" h="2428875">
                  <a:moveTo>
                    <a:pt x="1430132" y="2428876"/>
                  </a:moveTo>
                  <a:lnTo>
                    <a:pt x="889182" y="1688352"/>
                  </a:lnTo>
                  <a:lnTo>
                    <a:pt x="522349" y="2428360"/>
                  </a:lnTo>
                  <a:lnTo>
                    <a:pt x="700599" y="1510441"/>
                  </a:lnTo>
                  <a:lnTo>
                    <a:pt x="0" y="1404210"/>
                  </a:lnTo>
                  <a:lnTo>
                    <a:pt x="628783" y="1214438"/>
                  </a:lnTo>
                  <a:lnTo>
                    <a:pt x="0" y="694627"/>
                  </a:lnTo>
                  <a:lnTo>
                    <a:pt x="682516" y="906574"/>
                  </a:lnTo>
                  <a:lnTo>
                    <a:pt x="889182" y="0"/>
                  </a:lnTo>
                  <a:lnTo>
                    <a:pt x="1189366" y="906574"/>
                  </a:lnTo>
                  <a:lnTo>
                    <a:pt x="1590816" y="453287"/>
                  </a:lnTo>
                  <a:lnTo>
                    <a:pt x="1454416" y="1048903"/>
                  </a:lnTo>
                  <a:lnTo>
                    <a:pt x="2178265" y="1048903"/>
                  </a:lnTo>
                  <a:lnTo>
                    <a:pt x="1430132" y="1510957"/>
                  </a:lnTo>
                  <a:lnTo>
                    <a:pt x="1928715" y="1848730"/>
                  </a:lnTo>
                  <a:lnTo>
                    <a:pt x="1323182" y="1777566"/>
                  </a:lnTo>
                  <a:lnTo>
                    <a:pt x="1430132" y="2428876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712890"/>
              <a:ext cx="1567815" cy="1574165"/>
            </a:xfrm>
            <a:custGeom>
              <a:avLst/>
              <a:gdLst/>
              <a:ahLst/>
              <a:cxnLst/>
              <a:rect l="l" t="t" r="r" b="b"/>
              <a:pathLst>
                <a:path w="1567815" h="1574165">
                  <a:moveTo>
                    <a:pt x="1333843" y="1574099"/>
                  </a:moveTo>
                  <a:lnTo>
                    <a:pt x="150249" y="1574099"/>
                  </a:lnTo>
                  <a:lnTo>
                    <a:pt x="116998" y="1542710"/>
                  </a:lnTo>
                  <a:lnTo>
                    <a:pt x="84828" y="1509616"/>
                  </a:lnTo>
                  <a:lnTo>
                    <a:pt x="54007" y="1475101"/>
                  </a:lnTo>
                  <a:lnTo>
                    <a:pt x="24595" y="1439252"/>
                  </a:lnTo>
                  <a:lnTo>
                    <a:pt x="0" y="1406601"/>
                  </a:lnTo>
                  <a:lnTo>
                    <a:pt x="0" y="249055"/>
                  </a:lnTo>
                  <a:lnTo>
                    <a:pt x="53431" y="198718"/>
                  </a:lnTo>
                  <a:lnTo>
                    <a:pt x="86960" y="172044"/>
                  </a:lnTo>
                  <a:lnTo>
                    <a:pt x="122190" y="147191"/>
                  </a:lnTo>
                  <a:lnTo>
                    <a:pt x="159068" y="124182"/>
                  </a:lnTo>
                  <a:lnTo>
                    <a:pt x="197536" y="103044"/>
                  </a:lnTo>
                  <a:lnTo>
                    <a:pt x="237539" y="83802"/>
                  </a:lnTo>
                  <a:lnTo>
                    <a:pt x="279020" y="66479"/>
                  </a:lnTo>
                  <a:lnTo>
                    <a:pt x="321925" y="51101"/>
                  </a:lnTo>
                  <a:lnTo>
                    <a:pt x="366197" y="37692"/>
                  </a:lnTo>
                  <a:lnTo>
                    <a:pt x="411780" y="26279"/>
                  </a:lnTo>
                  <a:lnTo>
                    <a:pt x="458618" y="16885"/>
                  </a:lnTo>
                  <a:lnTo>
                    <a:pt x="506656" y="9535"/>
                  </a:lnTo>
                  <a:lnTo>
                    <a:pt x="555838" y="4254"/>
                  </a:lnTo>
                  <a:lnTo>
                    <a:pt x="606107" y="1067"/>
                  </a:lnTo>
                  <a:lnTo>
                    <a:pt x="657409" y="0"/>
                  </a:lnTo>
                  <a:lnTo>
                    <a:pt x="702786" y="1412"/>
                  </a:lnTo>
                  <a:lnTo>
                    <a:pt x="747825" y="5587"/>
                  </a:lnTo>
                  <a:lnTo>
                    <a:pt x="792452" y="12436"/>
                  </a:lnTo>
                  <a:lnTo>
                    <a:pt x="836591" y="21866"/>
                  </a:lnTo>
                  <a:lnTo>
                    <a:pt x="880166" y="33787"/>
                  </a:lnTo>
                  <a:lnTo>
                    <a:pt x="923101" y="48107"/>
                  </a:lnTo>
                  <a:lnTo>
                    <a:pt x="965321" y="64736"/>
                  </a:lnTo>
                  <a:lnTo>
                    <a:pt x="1006749" y="83583"/>
                  </a:lnTo>
                  <a:lnTo>
                    <a:pt x="1047311" y="104556"/>
                  </a:lnTo>
                  <a:lnTo>
                    <a:pt x="1086930" y="127565"/>
                  </a:lnTo>
                  <a:lnTo>
                    <a:pt x="1125532" y="152519"/>
                  </a:lnTo>
                  <a:lnTo>
                    <a:pt x="1163039" y="179327"/>
                  </a:lnTo>
                  <a:lnTo>
                    <a:pt x="1199377" y="207897"/>
                  </a:lnTo>
                  <a:lnTo>
                    <a:pt x="1234470" y="238139"/>
                  </a:lnTo>
                  <a:lnTo>
                    <a:pt x="1268242" y="269962"/>
                  </a:lnTo>
                  <a:lnTo>
                    <a:pt x="1300617" y="303275"/>
                  </a:lnTo>
                  <a:lnTo>
                    <a:pt x="1331520" y="337987"/>
                  </a:lnTo>
                  <a:lnTo>
                    <a:pt x="1360876" y="374006"/>
                  </a:lnTo>
                  <a:lnTo>
                    <a:pt x="1388607" y="411242"/>
                  </a:lnTo>
                  <a:lnTo>
                    <a:pt x="1414640" y="449604"/>
                  </a:lnTo>
                  <a:lnTo>
                    <a:pt x="1438897" y="489001"/>
                  </a:lnTo>
                  <a:lnTo>
                    <a:pt x="1461304" y="529342"/>
                  </a:lnTo>
                  <a:lnTo>
                    <a:pt x="1481785" y="570535"/>
                  </a:lnTo>
                  <a:lnTo>
                    <a:pt x="1500264" y="612491"/>
                  </a:lnTo>
                  <a:lnTo>
                    <a:pt x="1516665" y="655117"/>
                  </a:lnTo>
                  <a:lnTo>
                    <a:pt x="1530913" y="698323"/>
                  </a:lnTo>
                  <a:lnTo>
                    <a:pt x="1542931" y="742018"/>
                  </a:lnTo>
                  <a:lnTo>
                    <a:pt x="1552645" y="786112"/>
                  </a:lnTo>
                  <a:lnTo>
                    <a:pt x="1559979" y="830512"/>
                  </a:lnTo>
                  <a:lnTo>
                    <a:pt x="1564856" y="875128"/>
                  </a:lnTo>
                  <a:lnTo>
                    <a:pt x="1567202" y="919869"/>
                  </a:lnTo>
                  <a:lnTo>
                    <a:pt x="1566940" y="964644"/>
                  </a:lnTo>
                  <a:lnTo>
                    <a:pt x="1563996" y="1009362"/>
                  </a:lnTo>
                  <a:lnTo>
                    <a:pt x="1557925" y="1061928"/>
                  </a:lnTo>
                  <a:lnTo>
                    <a:pt x="1549980" y="1112973"/>
                  </a:lnTo>
                  <a:lnTo>
                    <a:pt x="1540173" y="1162469"/>
                  </a:lnTo>
                  <a:lnTo>
                    <a:pt x="1528513" y="1210384"/>
                  </a:lnTo>
                  <a:lnTo>
                    <a:pt x="1515012" y="1256690"/>
                  </a:lnTo>
                  <a:lnTo>
                    <a:pt x="1499681" y="1301358"/>
                  </a:lnTo>
                  <a:lnTo>
                    <a:pt x="1482530" y="1344357"/>
                  </a:lnTo>
                  <a:lnTo>
                    <a:pt x="1463571" y="1385659"/>
                  </a:lnTo>
                  <a:lnTo>
                    <a:pt x="1442813" y="1425233"/>
                  </a:lnTo>
                  <a:lnTo>
                    <a:pt x="1420269" y="1463051"/>
                  </a:lnTo>
                  <a:lnTo>
                    <a:pt x="1395948" y="1499082"/>
                  </a:lnTo>
                  <a:lnTo>
                    <a:pt x="1369863" y="1533298"/>
                  </a:lnTo>
                  <a:lnTo>
                    <a:pt x="1342022" y="1565668"/>
                  </a:lnTo>
                  <a:lnTo>
                    <a:pt x="1333843" y="1574099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041" y="9009734"/>
              <a:ext cx="703580" cy="352425"/>
            </a:xfrm>
            <a:custGeom>
              <a:avLst/>
              <a:gdLst/>
              <a:ahLst/>
              <a:cxnLst/>
              <a:rect l="l" t="t" r="r" b="b"/>
              <a:pathLst>
                <a:path w="703580" h="352425">
                  <a:moveTo>
                    <a:pt x="300523" y="168454"/>
                  </a:moveTo>
                  <a:lnTo>
                    <a:pt x="300523" y="60552"/>
                  </a:lnTo>
                  <a:lnTo>
                    <a:pt x="306772" y="29195"/>
                  </a:lnTo>
                  <a:lnTo>
                    <a:pt x="322127" y="10812"/>
                  </a:lnTo>
                  <a:lnTo>
                    <a:pt x="341502" y="2162"/>
                  </a:lnTo>
                  <a:lnTo>
                    <a:pt x="359807" y="0"/>
                  </a:lnTo>
                  <a:lnTo>
                    <a:pt x="377186" y="2319"/>
                  </a:lnTo>
                  <a:lnTo>
                    <a:pt x="394522" y="10699"/>
                  </a:lnTo>
                  <a:lnTo>
                    <a:pt x="407840" y="27274"/>
                  </a:lnTo>
                  <a:lnTo>
                    <a:pt x="413162" y="54178"/>
                  </a:lnTo>
                  <a:lnTo>
                    <a:pt x="413162" y="167999"/>
                  </a:lnTo>
                  <a:lnTo>
                    <a:pt x="300523" y="168454"/>
                  </a:lnTo>
                  <a:close/>
                </a:path>
                <a:path w="703580" h="352425">
                  <a:moveTo>
                    <a:pt x="31466" y="61463"/>
                  </a:moveTo>
                  <a:lnTo>
                    <a:pt x="19238" y="58496"/>
                  </a:lnTo>
                  <a:lnTo>
                    <a:pt x="9234" y="50707"/>
                  </a:lnTo>
                  <a:lnTo>
                    <a:pt x="2479" y="39758"/>
                  </a:lnTo>
                  <a:lnTo>
                    <a:pt x="0" y="27316"/>
                  </a:lnTo>
                  <a:lnTo>
                    <a:pt x="2187" y="15942"/>
                  </a:lnTo>
                  <a:lnTo>
                    <a:pt x="8265" y="7341"/>
                  </a:lnTo>
                  <a:lnTo>
                    <a:pt x="17507" y="1899"/>
                  </a:lnTo>
                  <a:lnTo>
                    <a:pt x="29185" y="0"/>
                  </a:lnTo>
                  <a:lnTo>
                    <a:pt x="41406" y="3030"/>
                  </a:lnTo>
                  <a:lnTo>
                    <a:pt x="51702" y="10926"/>
                  </a:lnTo>
                  <a:lnTo>
                    <a:pt x="58492" y="21896"/>
                  </a:lnTo>
                  <a:lnTo>
                    <a:pt x="60195" y="34146"/>
                  </a:lnTo>
                  <a:lnTo>
                    <a:pt x="57374" y="45521"/>
                  </a:lnTo>
                  <a:lnTo>
                    <a:pt x="51645" y="54121"/>
                  </a:lnTo>
                  <a:lnTo>
                    <a:pt x="43009" y="59563"/>
                  </a:lnTo>
                  <a:lnTo>
                    <a:pt x="31466" y="61463"/>
                  </a:lnTo>
                  <a:close/>
                </a:path>
                <a:path w="703580" h="352425">
                  <a:moveTo>
                    <a:pt x="440926" y="337819"/>
                  </a:moveTo>
                  <a:lnTo>
                    <a:pt x="354334" y="337819"/>
                  </a:lnTo>
                  <a:lnTo>
                    <a:pt x="420451" y="331183"/>
                  </a:lnTo>
                  <a:lnTo>
                    <a:pt x="470108" y="310189"/>
                  </a:lnTo>
                  <a:lnTo>
                    <a:pt x="504354" y="283863"/>
                  </a:lnTo>
                  <a:lnTo>
                    <a:pt x="524240" y="261230"/>
                  </a:lnTo>
                  <a:lnTo>
                    <a:pt x="530818" y="251316"/>
                  </a:lnTo>
                  <a:lnTo>
                    <a:pt x="542675" y="257690"/>
                  </a:lnTo>
                  <a:lnTo>
                    <a:pt x="535834" y="267797"/>
                  </a:lnTo>
                  <a:lnTo>
                    <a:pt x="515751" y="291126"/>
                  </a:lnTo>
                  <a:lnTo>
                    <a:pt x="481439" y="318825"/>
                  </a:lnTo>
                  <a:lnTo>
                    <a:pt x="440926" y="337819"/>
                  </a:lnTo>
                  <a:close/>
                </a:path>
                <a:path w="703580" h="352425">
                  <a:moveTo>
                    <a:pt x="366191" y="351933"/>
                  </a:moveTo>
                  <a:lnTo>
                    <a:pt x="362087" y="351933"/>
                  </a:lnTo>
                  <a:lnTo>
                    <a:pt x="357983" y="351478"/>
                  </a:lnTo>
                  <a:lnTo>
                    <a:pt x="353878" y="351478"/>
                  </a:lnTo>
                  <a:lnTo>
                    <a:pt x="285773" y="338346"/>
                  </a:lnTo>
                  <a:lnTo>
                    <a:pt x="229040" y="313689"/>
                  </a:lnTo>
                  <a:lnTo>
                    <a:pt x="189580" y="289374"/>
                  </a:lnTo>
                  <a:lnTo>
                    <a:pt x="173291" y="277267"/>
                  </a:lnTo>
                  <a:lnTo>
                    <a:pt x="181955" y="266795"/>
                  </a:lnTo>
                  <a:lnTo>
                    <a:pt x="196513" y="277637"/>
                  </a:lnTo>
                  <a:lnTo>
                    <a:pt x="234456" y="300941"/>
                  </a:lnTo>
                  <a:lnTo>
                    <a:pt x="289243" y="324929"/>
                  </a:lnTo>
                  <a:lnTo>
                    <a:pt x="354334" y="337819"/>
                  </a:lnTo>
                  <a:lnTo>
                    <a:pt x="440926" y="337819"/>
                  </a:lnTo>
                  <a:lnTo>
                    <a:pt x="431914" y="342044"/>
                  </a:lnTo>
                  <a:lnTo>
                    <a:pt x="366191" y="351933"/>
                  </a:lnTo>
                  <a:close/>
                </a:path>
                <a:path w="703580" h="352425">
                  <a:moveTo>
                    <a:pt x="674467" y="61463"/>
                  </a:moveTo>
                  <a:lnTo>
                    <a:pt x="662240" y="58496"/>
                  </a:lnTo>
                  <a:lnTo>
                    <a:pt x="652236" y="50707"/>
                  </a:lnTo>
                  <a:lnTo>
                    <a:pt x="645481" y="39758"/>
                  </a:lnTo>
                  <a:lnTo>
                    <a:pt x="643001" y="27316"/>
                  </a:lnTo>
                  <a:lnTo>
                    <a:pt x="645189" y="15942"/>
                  </a:lnTo>
                  <a:lnTo>
                    <a:pt x="651267" y="7341"/>
                  </a:lnTo>
                  <a:lnTo>
                    <a:pt x="660508" y="1899"/>
                  </a:lnTo>
                  <a:lnTo>
                    <a:pt x="672187" y="0"/>
                  </a:lnTo>
                  <a:lnTo>
                    <a:pt x="684407" y="3030"/>
                  </a:lnTo>
                  <a:lnTo>
                    <a:pt x="694704" y="10926"/>
                  </a:lnTo>
                  <a:lnTo>
                    <a:pt x="701494" y="21896"/>
                  </a:lnTo>
                  <a:lnTo>
                    <a:pt x="703197" y="34146"/>
                  </a:lnTo>
                  <a:lnTo>
                    <a:pt x="700375" y="45521"/>
                  </a:lnTo>
                  <a:lnTo>
                    <a:pt x="694647" y="54121"/>
                  </a:lnTo>
                  <a:lnTo>
                    <a:pt x="686010" y="59563"/>
                  </a:lnTo>
                  <a:lnTo>
                    <a:pt x="674467" y="61463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09775" y="7561082"/>
              <a:ext cx="3478529" cy="2726055"/>
            </a:xfrm>
            <a:custGeom>
              <a:avLst/>
              <a:gdLst/>
              <a:ahLst/>
              <a:cxnLst/>
              <a:rect l="l" t="t" r="r" b="b"/>
              <a:pathLst>
                <a:path w="3478530" h="2726054">
                  <a:moveTo>
                    <a:pt x="3478223" y="2725917"/>
                  </a:moveTo>
                  <a:lnTo>
                    <a:pt x="416643" y="2725917"/>
                  </a:lnTo>
                  <a:lnTo>
                    <a:pt x="0" y="1137787"/>
                  </a:lnTo>
                  <a:lnTo>
                    <a:pt x="846550" y="925531"/>
                  </a:lnTo>
                  <a:lnTo>
                    <a:pt x="803512" y="101637"/>
                  </a:lnTo>
                  <a:lnTo>
                    <a:pt x="3280220" y="0"/>
                  </a:lnTo>
                  <a:lnTo>
                    <a:pt x="3307401" y="531881"/>
                  </a:lnTo>
                  <a:lnTo>
                    <a:pt x="3478223" y="601680"/>
                  </a:lnTo>
                  <a:lnTo>
                    <a:pt x="3478223" y="2725917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13287" y="7561082"/>
              <a:ext cx="2504440" cy="925830"/>
            </a:xfrm>
            <a:custGeom>
              <a:avLst/>
              <a:gdLst/>
              <a:ahLst/>
              <a:cxnLst/>
              <a:rect l="l" t="t" r="r" b="b"/>
              <a:pathLst>
                <a:path w="2504440" h="925829">
                  <a:moveTo>
                    <a:pt x="43038" y="925531"/>
                  </a:moveTo>
                  <a:lnTo>
                    <a:pt x="0" y="101637"/>
                  </a:lnTo>
                  <a:lnTo>
                    <a:pt x="2476707" y="0"/>
                  </a:lnTo>
                  <a:lnTo>
                    <a:pt x="2503888" y="531881"/>
                  </a:lnTo>
                  <a:lnTo>
                    <a:pt x="1515966" y="128223"/>
                  </a:lnTo>
                  <a:lnTo>
                    <a:pt x="1328366" y="603255"/>
                  </a:lnTo>
                  <a:lnTo>
                    <a:pt x="43038" y="925531"/>
                  </a:lnTo>
                  <a:close/>
                </a:path>
              </a:pathLst>
            </a:custGeom>
            <a:solidFill>
              <a:srgbClr val="415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09775" y="8164337"/>
              <a:ext cx="2132330" cy="2122805"/>
            </a:xfrm>
            <a:custGeom>
              <a:avLst/>
              <a:gdLst/>
              <a:ahLst/>
              <a:cxnLst/>
              <a:rect l="l" t="t" r="r" b="b"/>
              <a:pathLst>
                <a:path w="2132330" h="2122804">
                  <a:moveTo>
                    <a:pt x="1293593" y="2122662"/>
                  </a:moveTo>
                  <a:lnTo>
                    <a:pt x="416643" y="2122662"/>
                  </a:lnTo>
                  <a:lnTo>
                    <a:pt x="0" y="534532"/>
                  </a:lnTo>
                  <a:lnTo>
                    <a:pt x="2131860" y="0"/>
                  </a:lnTo>
                  <a:lnTo>
                    <a:pt x="1293593" y="21226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03372" y="7689316"/>
              <a:ext cx="2185035" cy="2597785"/>
            </a:xfrm>
            <a:custGeom>
              <a:avLst/>
              <a:gdLst/>
              <a:ahLst/>
              <a:cxnLst/>
              <a:rect l="l" t="t" r="r" b="b"/>
              <a:pathLst>
                <a:path w="2185034" h="2597784">
                  <a:moveTo>
                    <a:pt x="1156944" y="1335125"/>
                  </a:moveTo>
                  <a:lnTo>
                    <a:pt x="1155954" y="1332547"/>
                  </a:lnTo>
                  <a:lnTo>
                    <a:pt x="1156944" y="1335125"/>
                  </a:lnTo>
                  <a:close/>
                </a:path>
                <a:path w="2185034" h="2597784">
                  <a:moveTo>
                    <a:pt x="1169670" y="1366126"/>
                  </a:moveTo>
                  <a:lnTo>
                    <a:pt x="1168679" y="1364513"/>
                  </a:lnTo>
                  <a:lnTo>
                    <a:pt x="1169149" y="1365504"/>
                  </a:lnTo>
                  <a:lnTo>
                    <a:pt x="1169670" y="1366126"/>
                  </a:lnTo>
                  <a:close/>
                </a:path>
                <a:path w="2185034" h="2597784">
                  <a:moveTo>
                    <a:pt x="1441538" y="951141"/>
                  </a:moveTo>
                  <a:lnTo>
                    <a:pt x="1433449" y="952004"/>
                  </a:lnTo>
                  <a:lnTo>
                    <a:pt x="1441538" y="951141"/>
                  </a:lnTo>
                  <a:close/>
                </a:path>
                <a:path w="2185034" h="2597784">
                  <a:moveTo>
                    <a:pt x="2184616" y="473468"/>
                  </a:moveTo>
                  <a:lnTo>
                    <a:pt x="1025880" y="0"/>
                  </a:lnTo>
                  <a:lnTo>
                    <a:pt x="0" y="2597683"/>
                  </a:lnTo>
                  <a:lnTo>
                    <a:pt x="1057465" y="2597683"/>
                  </a:lnTo>
                  <a:lnTo>
                    <a:pt x="2184616" y="2597683"/>
                  </a:lnTo>
                  <a:lnTo>
                    <a:pt x="2184616" y="1616710"/>
                  </a:lnTo>
                  <a:lnTo>
                    <a:pt x="2184616" y="1242758"/>
                  </a:lnTo>
                  <a:lnTo>
                    <a:pt x="2184616" y="1054201"/>
                  </a:lnTo>
                  <a:lnTo>
                    <a:pt x="2184616" y="872109"/>
                  </a:lnTo>
                  <a:lnTo>
                    <a:pt x="1441538" y="951141"/>
                  </a:lnTo>
                  <a:lnTo>
                    <a:pt x="1450289" y="1001623"/>
                  </a:lnTo>
                  <a:lnTo>
                    <a:pt x="1451787" y="1009802"/>
                  </a:lnTo>
                  <a:lnTo>
                    <a:pt x="1453032" y="1022502"/>
                  </a:lnTo>
                  <a:lnTo>
                    <a:pt x="1454099" y="1027201"/>
                  </a:lnTo>
                  <a:lnTo>
                    <a:pt x="1453642" y="1033741"/>
                  </a:lnTo>
                  <a:lnTo>
                    <a:pt x="1452753" y="1035850"/>
                  </a:lnTo>
                  <a:lnTo>
                    <a:pt x="1452333" y="1039837"/>
                  </a:lnTo>
                  <a:lnTo>
                    <a:pt x="1452308" y="1044549"/>
                  </a:lnTo>
                  <a:lnTo>
                    <a:pt x="1449514" y="1051001"/>
                  </a:lnTo>
                  <a:lnTo>
                    <a:pt x="1443431" y="1054201"/>
                  </a:lnTo>
                  <a:lnTo>
                    <a:pt x="1436662" y="1053528"/>
                  </a:lnTo>
                  <a:lnTo>
                    <a:pt x="1431798" y="1048435"/>
                  </a:lnTo>
                  <a:lnTo>
                    <a:pt x="1430883" y="1046149"/>
                  </a:lnTo>
                  <a:lnTo>
                    <a:pt x="1430108" y="1043724"/>
                  </a:lnTo>
                  <a:lnTo>
                    <a:pt x="1428369" y="1040231"/>
                  </a:lnTo>
                  <a:lnTo>
                    <a:pt x="1428369" y="1233665"/>
                  </a:lnTo>
                  <a:lnTo>
                    <a:pt x="1425867" y="1239875"/>
                  </a:lnTo>
                  <a:lnTo>
                    <a:pt x="1420177" y="1242758"/>
                  </a:lnTo>
                  <a:lnTo>
                    <a:pt x="1413738" y="1241996"/>
                  </a:lnTo>
                  <a:lnTo>
                    <a:pt x="1408988" y="1237335"/>
                  </a:lnTo>
                  <a:lnTo>
                    <a:pt x="1401991" y="1219339"/>
                  </a:lnTo>
                  <a:lnTo>
                    <a:pt x="1396555" y="1200658"/>
                  </a:lnTo>
                  <a:lnTo>
                    <a:pt x="1391856" y="1181735"/>
                  </a:lnTo>
                  <a:lnTo>
                    <a:pt x="1387043" y="1162989"/>
                  </a:lnTo>
                  <a:lnTo>
                    <a:pt x="1377188" y="1125448"/>
                  </a:lnTo>
                  <a:lnTo>
                    <a:pt x="1368425" y="1087615"/>
                  </a:lnTo>
                  <a:lnTo>
                    <a:pt x="1341374" y="961783"/>
                  </a:lnTo>
                  <a:lnTo>
                    <a:pt x="1288173" y="967447"/>
                  </a:lnTo>
                  <a:lnTo>
                    <a:pt x="1296949" y="1015771"/>
                  </a:lnTo>
                  <a:lnTo>
                    <a:pt x="1305915" y="1064539"/>
                  </a:lnTo>
                  <a:lnTo>
                    <a:pt x="1314970" y="1113066"/>
                  </a:lnTo>
                  <a:lnTo>
                    <a:pt x="1324140" y="1161580"/>
                  </a:lnTo>
                  <a:lnTo>
                    <a:pt x="1333436" y="1210056"/>
                  </a:lnTo>
                  <a:lnTo>
                    <a:pt x="1342847" y="1258506"/>
                  </a:lnTo>
                  <a:lnTo>
                    <a:pt x="1361401" y="1353007"/>
                  </a:lnTo>
                  <a:lnTo>
                    <a:pt x="1371638" y="1406245"/>
                  </a:lnTo>
                  <a:lnTo>
                    <a:pt x="1380667" y="1455140"/>
                  </a:lnTo>
                  <a:lnTo>
                    <a:pt x="1389380" y="1505013"/>
                  </a:lnTo>
                  <a:lnTo>
                    <a:pt x="1397342" y="1554518"/>
                  </a:lnTo>
                  <a:lnTo>
                    <a:pt x="1404493" y="1604111"/>
                  </a:lnTo>
                  <a:lnTo>
                    <a:pt x="1402448" y="1612125"/>
                  </a:lnTo>
                  <a:lnTo>
                    <a:pt x="1395984" y="1616710"/>
                  </a:lnTo>
                  <a:lnTo>
                    <a:pt x="1388376" y="1616621"/>
                  </a:lnTo>
                  <a:lnTo>
                    <a:pt x="1366735" y="1563154"/>
                  </a:lnTo>
                  <a:lnTo>
                    <a:pt x="1351775" y="1515237"/>
                  </a:lnTo>
                  <a:lnTo>
                    <a:pt x="1337945" y="1466926"/>
                  </a:lnTo>
                  <a:lnTo>
                    <a:pt x="1325168" y="1418259"/>
                  </a:lnTo>
                  <a:lnTo>
                    <a:pt x="1313383" y="1369288"/>
                  </a:lnTo>
                  <a:lnTo>
                    <a:pt x="1302537" y="1320165"/>
                  </a:lnTo>
                  <a:lnTo>
                    <a:pt x="1292479" y="1270596"/>
                  </a:lnTo>
                  <a:lnTo>
                    <a:pt x="1283208" y="1220965"/>
                  </a:lnTo>
                  <a:lnTo>
                    <a:pt x="1274648" y="1171206"/>
                  </a:lnTo>
                  <a:lnTo>
                    <a:pt x="1269136" y="1136523"/>
                  </a:lnTo>
                  <a:lnTo>
                    <a:pt x="1268044" y="1129677"/>
                  </a:lnTo>
                  <a:lnTo>
                    <a:pt x="1268044" y="1503578"/>
                  </a:lnTo>
                  <a:lnTo>
                    <a:pt x="1256792" y="1506029"/>
                  </a:lnTo>
                  <a:lnTo>
                    <a:pt x="1254315" y="1497609"/>
                  </a:lnTo>
                  <a:lnTo>
                    <a:pt x="1242987" y="1455140"/>
                  </a:lnTo>
                  <a:lnTo>
                    <a:pt x="1233309" y="1412024"/>
                  </a:lnTo>
                  <a:lnTo>
                    <a:pt x="1229537" y="1392999"/>
                  </a:lnTo>
                  <a:lnTo>
                    <a:pt x="1224826" y="1369288"/>
                  </a:lnTo>
                  <a:lnTo>
                    <a:pt x="1216647" y="1325435"/>
                  </a:lnTo>
                  <a:lnTo>
                    <a:pt x="1207922" y="1277226"/>
                  </a:lnTo>
                  <a:lnTo>
                    <a:pt x="1201166" y="1238681"/>
                  </a:lnTo>
                  <a:lnTo>
                    <a:pt x="1200378" y="1234109"/>
                  </a:lnTo>
                  <a:lnTo>
                    <a:pt x="1200378" y="1374813"/>
                  </a:lnTo>
                  <a:lnTo>
                    <a:pt x="1200048" y="1386928"/>
                  </a:lnTo>
                  <a:lnTo>
                    <a:pt x="1196987" y="1390307"/>
                  </a:lnTo>
                  <a:lnTo>
                    <a:pt x="1189266" y="1392999"/>
                  </a:lnTo>
                  <a:lnTo>
                    <a:pt x="1185697" y="1391424"/>
                  </a:lnTo>
                  <a:lnTo>
                    <a:pt x="1169733" y="1366710"/>
                  </a:lnTo>
                  <a:lnTo>
                    <a:pt x="1169149" y="1365504"/>
                  </a:lnTo>
                  <a:lnTo>
                    <a:pt x="1166329" y="1362062"/>
                  </a:lnTo>
                  <a:lnTo>
                    <a:pt x="1165479" y="1359433"/>
                  </a:lnTo>
                  <a:lnTo>
                    <a:pt x="1163104" y="1353058"/>
                  </a:lnTo>
                  <a:lnTo>
                    <a:pt x="1161821" y="1349476"/>
                  </a:lnTo>
                  <a:lnTo>
                    <a:pt x="1159611" y="1343037"/>
                  </a:lnTo>
                  <a:lnTo>
                    <a:pt x="1157566" y="1336802"/>
                  </a:lnTo>
                  <a:lnTo>
                    <a:pt x="1155941" y="1332547"/>
                  </a:lnTo>
                  <a:lnTo>
                    <a:pt x="1148168" y="1297432"/>
                  </a:lnTo>
                  <a:lnTo>
                    <a:pt x="1148334" y="1290574"/>
                  </a:lnTo>
                  <a:lnTo>
                    <a:pt x="1150912" y="1284605"/>
                  </a:lnTo>
                  <a:lnTo>
                    <a:pt x="1155522" y="1279994"/>
                  </a:lnTo>
                  <a:lnTo>
                    <a:pt x="1161783" y="1277251"/>
                  </a:lnTo>
                  <a:lnTo>
                    <a:pt x="1168450" y="1277226"/>
                  </a:lnTo>
                  <a:lnTo>
                    <a:pt x="1174648" y="1279918"/>
                  </a:lnTo>
                  <a:lnTo>
                    <a:pt x="1179449" y="1284668"/>
                  </a:lnTo>
                  <a:lnTo>
                    <a:pt x="1181950" y="1290853"/>
                  </a:lnTo>
                  <a:lnTo>
                    <a:pt x="1183182" y="1298702"/>
                  </a:lnTo>
                  <a:lnTo>
                    <a:pt x="1184617" y="1306487"/>
                  </a:lnTo>
                  <a:lnTo>
                    <a:pt x="1187958" y="1321714"/>
                  </a:lnTo>
                  <a:lnTo>
                    <a:pt x="1189113" y="1329220"/>
                  </a:lnTo>
                  <a:lnTo>
                    <a:pt x="1191793" y="1340662"/>
                  </a:lnTo>
                  <a:lnTo>
                    <a:pt x="1192809" y="1344625"/>
                  </a:lnTo>
                  <a:lnTo>
                    <a:pt x="1195057" y="1353007"/>
                  </a:lnTo>
                  <a:lnTo>
                    <a:pt x="1194816" y="1356309"/>
                  </a:lnTo>
                  <a:lnTo>
                    <a:pt x="1197660" y="1367574"/>
                  </a:lnTo>
                  <a:lnTo>
                    <a:pt x="1200378" y="1374813"/>
                  </a:lnTo>
                  <a:lnTo>
                    <a:pt x="1200378" y="1234109"/>
                  </a:lnTo>
                  <a:lnTo>
                    <a:pt x="1186218" y="1151864"/>
                  </a:lnTo>
                  <a:lnTo>
                    <a:pt x="1188656" y="1141476"/>
                  </a:lnTo>
                  <a:lnTo>
                    <a:pt x="1197114" y="1136523"/>
                  </a:lnTo>
                  <a:lnTo>
                    <a:pt x="1206703" y="1137958"/>
                  </a:lnTo>
                  <a:lnTo>
                    <a:pt x="1212545" y="1146721"/>
                  </a:lnTo>
                  <a:lnTo>
                    <a:pt x="1228344" y="1233398"/>
                  </a:lnTo>
                  <a:lnTo>
                    <a:pt x="1236116" y="1276756"/>
                  </a:lnTo>
                  <a:lnTo>
                    <a:pt x="1243596" y="1320050"/>
                  </a:lnTo>
                  <a:lnTo>
                    <a:pt x="1250924" y="1363586"/>
                  </a:lnTo>
                  <a:lnTo>
                    <a:pt x="1257769" y="1407325"/>
                  </a:lnTo>
                  <a:lnTo>
                    <a:pt x="1263510" y="1451203"/>
                  </a:lnTo>
                  <a:lnTo>
                    <a:pt x="1267485" y="1495031"/>
                  </a:lnTo>
                  <a:lnTo>
                    <a:pt x="1268044" y="1503578"/>
                  </a:lnTo>
                  <a:lnTo>
                    <a:pt x="1268044" y="1129677"/>
                  </a:lnTo>
                  <a:lnTo>
                    <a:pt x="1266723" y="1121384"/>
                  </a:lnTo>
                  <a:lnTo>
                    <a:pt x="1259344" y="1071511"/>
                  </a:lnTo>
                  <a:lnTo>
                    <a:pt x="1252575" y="1022502"/>
                  </a:lnTo>
                  <a:lnTo>
                    <a:pt x="1245997" y="971931"/>
                  </a:lnTo>
                  <a:lnTo>
                    <a:pt x="942276" y="1004239"/>
                  </a:lnTo>
                  <a:lnTo>
                    <a:pt x="1245997" y="971918"/>
                  </a:lnTo>
                  <a:lnTo>
                    <a:pt x="1288173" y="967447"/>
                  </a:lnTo>
                  <a:lnTo>
                    <a:pt x="1378585" y="957821"/>
                  </a:lnTo>
                  <a:lnTo>
                    <a:pt x="1378610" y="958062"/>
                  </a:lnTo>
                  <a:lnTo>
                    <a:pt x="1404531" y="1080731"/>
                  </a:lnTo>
                  <a:lnTo>
                    <a:pt x="1408518" y="1100467"/>
                  </a:lnTo>
                  <a:lnTo>
                    <a:pt x="1412176" y="1120254"/>
                  </a:lnTo>
                  <a:lnTo>
                    <a:pt x="1415567" y="1140104"/>
                  </a:lnTo>
                  <a:lnTo>
                    <a:pt x="1418729" y="1159979"/>
                  </a:lnTo>
                  <a:lnTo>
                    <a:pt x="1421841" y="1178293"/>
                  </a:lnTo>
                  <a:lnTo>
                    <a:pt x="1425041" y="1196682"/>
                  </a:lnTo>
                  <a:lnTo>
                    <a:pt x="1427492" y="1215148"/>
                  </a:lnTo>
                  <a:lnTo>
                    <a:pt x="1428369" y="1233665"/>
                  </a:lnTo>
                  <a:lnTo>
                    <a:pt x="1428369" y="1040231"/>
                  </a:lnTo>
                  <a:lnTo>
                    <a:pt x="1428178" y="1039837"/>
                  </a:lnTo>
                  <a:lnTo>
                    <a:pt x="1426819" y="1038517"/>
                  </a:lnTo>
                  <a:lnTo>
                    <a:pt x="1424152" y="1032916"/>
                  </a:lnTo>
                  <a:lnTo>
                    <a:pt x="1423517" y="1028039"/>
                  </a:lnTo>
                  <a:lnTo>
                    <a:pt x="1420418" y="1015771"/>
                  </a:lnTo>
                  <a:lnTo>
                    <a:pt x="1419047" y="1007579"/>
                  </a:lnTo>
                  <a:lnTo>
                    <a:pt x="1409598" y="954519"/>
                  </a:lnTo>
                  <a:lnTo>
                    <a:pt x="2184616" y="872070"/>
                  </a:lnTo>
                  <a:lnTo>
                    <a:pt x="2184616" y="473468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51596" y="8640414"/>
              <a:ext cx="306070" cy="666115"/>
            </a:xfrm>
            <a:custGeom>
              <a:avLst/>
              <a:gdLst/>
              <a:ahLst/>
              <a:cxnLst/>
              <a:rect l="l" t="t" r="r" b="b"/>
              <a:pathLst>
                <a:path w="306069" h="666115">
                  <a:moveTo>
                    <a:pt x="295216" y="103061"/>
                  </a:moveTo>
                  <a:lnTo>
                    <a:pt x="288449" y="102393"/>
                  </a:lnTo>
                  <a:lnTo>
                    <a:pt x="283601" y="97287"/>
                  </a:lnTo>
                  <a:lnTo>
                    <a:pt x="282687" y="95010"/>
                  </a:lnTo>
                  <a:lnTo>
                    <a:pt x="281903" y="92583"/>
                  </a:lnTo>
                  <a:lnTo>
                    <a:pt x="279982" y="88699"/>
                  </a:lnTo>
                  <a:lnTo>
                    <a:pt x="278620" y="87374"/>
                  </a:lnTo>
                  <a:lnTo>
                    <a:pt x="275952" y="81773"/>
                  </a:lnTo>
                  <a:lnTo>
                    <a:pt x="275318" y="76900"/>
                  </a:lnTo>
                  <a:lnTo>
                    <a:pt x="272202" y="64634"/>
                  </a:lnTo>
                  <a:lnTo>
                    <a:pt x="270822" y="56438"/>
                  </a:lnTo>
                  <a:lnTo>
                    <a:pt x="261401" y="3379"/>
                  </a:lnTo>
                  <a:lnTo>
                    <a:pt x="293339" y="0"/>
                  </a:lnTo>
                  <a:lnTo>
                    <a:pt x="302070" y="50482"/>
                  </a:lnTo>
                  <a:lnTo>
                    <a:pt x="303562" y="58678"/>
                  </a:lnTo>
                  <a:lnTo>
                    <a:pt x="304849" y="71336"/>
                  </a:lnTo>
                  <a:lnTo>
                    <a:pt x="305913" y="76060"/>
                  </a:lnTo>
                  <a:lnTo>
                    <a:pt x="305446" y="82594"/>
                  </a:lnTo>
                  <a:lnTo>
                    <a:pt x="304570" y="84704"/>
                  </a:lnTo>
                  <a:lnTo>
                    <a:pt x="304138" y="88699"/>
                  </a:lnTo>
                  <a:lnTo>
                    <a:pt x="304103" y="93404"/>
                  </a:lnTo>
                  <a:lnTo>
                    <a:pt x="301301" y="99871"/>
                  </a:lnTo>
                  <a:lnTo>
                    <a:pt x="295216" y="103061"/>
                  </a:lnTo>
                  <a:close/>
                </a:path>
                <a:path w="306069" h="666115">
                  <a:moveTo>
                    <a:pt x="271981" y="291604"/>
                  </a:moveTo>
                  <a:lnTo>
                    <a:pt x="248354" y="249513"/>
                  </a:lnTo>
                  <a:lnTo>
                    <a:pt x="243651" y="230589"/>
                  </a:lnTo>
                  <a:lnTo>
                    <a:pt x="238846" y="211845"/>
                  </a:lnTo>
                  <a:lnTo>
                    <a:pt x="228991" y="174300"/>
                  </a:lnTo>
                  <a:lnTo>
                    <a:pt x="220228" y="136475"/>
                  </a:lnTo>
                  <a:lnTo>
                    <a:pt x="193177" y="10641"/>
                  </a:lnTo>
                  <a:lnTo>
                    <a:pt x="230358" y="6683"/>
                  </a:lnTo>
                  <a:lnTo>
                    <a:pt x="256326" y="129586"/>
                  </a:lnTo>
                  <a:lnTo>
                    <a:pt x="263985" y="169114"/>
                  </a:lnTo>
                  <a:lnTo>
                    <a:pt x="270523" y="208839"/>
                  </a:lnTo>
                  <a:lnTo>
                    <a:pt x="273641" y="227147"/>
                  </a:lnTo>
                  <a:lnTo>
                    <a:pt x="276843" y="245543"/>
                  </a:lnTo>
                  <a:lnTo>
                    <a:pt x="279296" y="264009"/>
                  </a:lnTo>
                  <a:lnTo>
                    <a:pt x="280168" y="282528"/>
                  </a:lnTo>
                  <a:lnTo>
                    <a:pt x="277672" y="288731"/>
                  </a:lnTo>
                  <a:lnTo>
                    <a:pt x="271981" y="291604"/>
                  </a:lnTo>
                  <a:close/>
                </a:path>
                <a:path w="306069" h="666115">
                  <a:moveTo>
                    <a:pt x="247773" y="665605"/>
                  </a:moveTo>
                  <a:lnTo>
                    <a:pt x="218535" y="612047"/>
                  </a:lnTo>
                  <a:lnTo>
                    <a:pt x="203581" y="564137"/>
                  </a:lnTo>
                  <a:lnTo>
                    <a:pt x="189753" y="515825"/>
                  </a:lnTo>
                  <a:lnTo>
                    <a:pt x="176980" y="467156"/>
                  </a:lnTo>
                  <a:lnTo>
                    <a:pt x="165191" y="418178"/>
                  </a:lnTo>
                  <a:lnTo>
                    <a:pt x="154315" y="368936"/>
                  </a:lnTo>
                  <a:lnTo>
                    <a:pt x="144281" y="319478"/>
                  </a:lnTo>
                  <a:lnTo>
                    <a:pt x="135018" y="269849"/>
                  </a:lnTo>
                  <a:lnTo>
                    <a:pt x="126456" y="220097"/>
                  </a:lnTo>
                  <a:lnTo>
                    <a:pt x="118523" y="170267"/>
                  </a:lnTo>
                  <a:lnTo>
                    <a:pt x="111149" y="120406"/>
                  </a:lnTo>
                  <a:lnTo>
                    <a:pt x="104262" y="70562"/>
                  </a:lnTo>
                  <a:lnTo>
                    <a:pt x="97792" y="20779"/>
                  </a:lnTo>
                  <a:lnTo>
                    <a:pt x="139953" y="16298"/>
                  </a:lnTo>
                  <a:lnTo>
                    <a:pt x="148762" y="64872"/>
                  </a:lnTo>
                  <a:lnTo>
                    <a:pt x="157691" y="113433"/>
                  </a:lnTo>
                  <a:lnTo>
                    <a:pt x="166740" y="161973"/>
                  </a:lnTo>
                  <a:lnTo>
                    <a:pt x="175913" y="210485"/>
                  </a:lnTo>
                  <a:lnTo>
                    <a:pt x="185210" y="258962"/>
                  </a:lnTo>
                  <a:lnTo>
                    <a:pt x="194633" y="307396"/>
                  </a:lnTo>
                  <a:lnTo>
                    <a:pt x="213944" y="405841"/>
                  </a:lnTo>
                  <a:lnTo>
                    <a:pt x="223406" y="455135"/>
                  </a:lnTo>
                  <a:lnTo>
                    <a:pt x="232528" y="504489"/>
                  </a:lnTo>
                  <a:lnTo>
                    <a:pt x="241151" y="553913"/>
                  </a:lnTo>
                  <a:lnTo>
                    <a:pt x="249118" y="603417"/>
                  </a:lnTo>
                  <a:lnTo>
                    <a:pt x="256270" y="653010"/>
                  </a:lnTo>
                  <a:lnTo>
                    <a:pt x="254231" y="661016"/>
                  </a:lnTo>
                  <a:lnTo>
                    <a:pt x="247773" y="665605"/>
                  </a:lnTo>
                  <a:close/>
                </a:path>
                <a:path w="306069" h="666115">
                  <a:moveTo>
                    <a:pt x="108556" y="554919"/>
                  </a:moveTo>
                  <a:lnTo>
                    <a:pt x="94770" y="504044"/>
                  </a:lnTo>
                  <a:lnTo>
                    <a:pt x="85085" y="460931"/>
                  </a:lnTo>
                  <a:lnTo>
                    <a:pt x="76488" y="417559"/>
                  </a:lnTo>
                  <a:lnTo>
                    <a:pt x="68428" y="374327"/>
                  </a:lnTo>
                  <a:lnTo>
                    <a:pt x="60188" y="328796"/>
                  </a:lnTo>
                  <a:lnTo>
                    <a:pt x="52956" y="287583"/>
                  </a:lnTo>
                  <a:lnTo>
                    <a:pt x="38001" y="200755"/>
                  </a:lnTo>
                  <a:lnTo>
                    <a:pt x="40435" y="190370"/>
                  </a:lnTo>
                  <a:lnTo>
                    <a:pt x="48896" y="185418"/>
                  </a:lnTo>
                  <a:lnTo>
                    <a:pt x="58490" y="186851"/>
                  </a:lnTo>
                  <a:lnTo>
                    <a:pt x="80165" y="282528"/>
                  </a:lnTo>
                  <a:lnTo>
                    <a:pt x="87966" y="326122"/>
                  </a:lnTo>
                  <a:lnTo>
                    <a:pt x="95661" y="370593"/>
                  </a:lnTo>
                  <a:lnTo>
                    <a:pt x="102708" y="412481"/>
                  </a:lnTo>
                  <a:lnTo>
                    <a:pt x="109552" y="456219"/>
                  </a:lnTo>
                  <a:lnTo>
                    <a:pt x="115287" y="500095"/>
                  </a:lnTo>
                  <a:lnTo>
                    <a:pt x="119264" y="543923"/>
                  </a:lnTo>
                  <a:lnTo>
                    <a:pt x="119824" y="552492"/>
                  </a:lnTo>
                  <a:lnTo>
                    <a:pt x="108556" y="554919"/>
                  </a:lnTo>
                  <a:close/>
                </a:path>
                <a:path w="306069" h="666115">
                  <a:moveTo>
                    <a:pt x="42315" y="383998"/>
                  </a:moveTo>
                  <a:lnTo>
                    <a:pt x="8768" y="383998"/>
                  </a:lnTo>
                  <a:lnTo>
                    <a:pt x="7033" y="379555"/>
                  </a:lnTo>
                  <a:lnTo>
                    <a:pt x="5801" y="375092"/>
                  </a:lnTo>
                  <a:lnTo>
                    <a:pt x="4408" y="368936"/>
                  </a:lnTo>
                  <a:lnTo>
                    <a:pt x="2910" y="362453"/>
                  </a:lnTo>
                  <a:lnTo>
                    <a:pt x="1343" y="354406"/>
                  </a:lnTo>
                  <a:lnTo>
                    <a:pt x="0" y="346304"/>
                  </a:lnTo>
                  <a:lnTo>
                    <a:pt x="160" y="339456"/>
                  </a:lnTo>
                  <a:lnTo>
                    <a:pt x="2735" y="333489"/>
                  </a:lnTo>
                  <a:lnTo>
                    <a:pt x="7342" y="328884"/>
                  </a:lnTo>
                  <a:lnTo>
                    <a:pt x="13599" y="326122"/>
                  </a:lnTo>
                  <a:lnTo>
                    <a:pt x="20261" y="326106"/>
                  </a:lnTo>
                  <a:lnTo>
                    <a:pt x="26453" y="328796"/>
                  </a:lnTo>
                  <a:lnTo>
                    <a:pt x="31260" y="333552"/>
                  </a:lnTo>
                  <a:lnTo>
                    <a:pt x="33766" y="339732"/>
                  </a:lnTo>
                  <a:lnTo>
                    <a:pt x="34997" y="347555"/>
                  </a:lnTo>
                  <a:lnTo>
                    <a:pt x="36434" y="355359"/>
                  </a:lnTo>
                  <a:lnTo>
                    <a:pt x="39773" y="370593"/>
                  </a:lnTo>
                  <a:lnTo>
                    <a:pt x="40930" y="378098"/>
                  </a:lnTo>
                  <a:lnTo>
                    <a:pt x="42315" y="383998"/>
                  </a:lnTo>
                  <a:close/>
                </a:path>
                <a:path w="306069" h="666115">
                  <a:moveTo>
                    <a:pt x="20986" y="414393"/>
                  </a:moveTo>
                  <a:lnTo>
                    <a:pt x="18151" y="410938"/>
                  </a:lnTo>
                  <a:lnTo>
                    <a:pt x="17293" y="408325"/>
                  </a:lnTo>
                  <a:lnTo>
                    <a:pt x="14879" y="401883"/>
                  </a:lnTo>
                  <a:lnTo>
                    <a:pt x="13637" y="398374"/>
                  </a:lnTo>
                  <a:lnTo>
                    <a:pt x="11435" y="391914"/>
                  </a:lnTo>
                  <a:lnTo>
                    <a:pt x="9383" y="385678"/>
                  </a:lnTo>
                  <a:lnTo>
                    <a:pt x="7760" y="381421"/>
                  </a:lnTo>
                  <a:lnTo>
                    <a:pt x="8768" y="383998"/>
                  </a:lnTo>
                  <a:lnTo>
                    <a:pt x="42315" y="383998"/>
                  </a:lnTo>
                  <a:lnTo>
                    <a:pt x="43616" y="389543"/>
                  </a:lnTo>
                  <a:lnTo>
                    <a:pt x="44624" y="393501"/>
                  </a:lnTo>
                  <a:lnTo>
                    <a:pt x="46881" y="401883"/>
                  </a:lnTo>
                  <a:lnTo>
                    <a:pt x="46638" y="405188"/>
                  </a:lnTo>
                  <a:lnTo>
                    <a:pt x="48703" y="413384"/>
                  </a:lnTo>
                  <a:lnTo>
                    <a:pt x="20521" y="413384"/>
                  </a:lnTo>
                  <a:lnTo>
                    <a:pt x="20986" y="414393"/>
                  </a:lnTo>
                  <a:close/>
                </a:path>
                <a:path w="306069" h="666115">
                  <a:moveTo>
                    <a:pt x="21491" y="415008"/>
                  </a:moveTo>
                  <a:lnTo>
                    <a:pt x="20986" y="414393"/>
                  </a:lnTo>
                  <a:lnTo>
                    <a:pt x="20521" y="413384"/>
                  </a:lnTo>
                  <a:lnTo>
                    <a:pt x="21491" y="415008"/>
                  </a:lnTo>
                  <a:close/>
                </a:path>
                <a:path w="306069" h="666115">
                  <a:moveTo>
                    <a:pt x="49112" y="415008"/>
                  </a:moveTo>
                  <a:lnTo>
                    <a:pt x="21491" y="415008"/>
                  </a:lnTo>
                  <a:lnTo>
                    <a:pt x="20521" y="413384"/>
                  </a:lnTo>
                  <a:lnTo>
                    <a:pt x="48703" y="413384"/>
                  </a:lnTo>
                  <a:lnTo>
                    <a:pt x="49112" y="415008"/>
                  </a:lnTo>
                  <a:close/>
                </a:path>
                <a:path w="306069" h="666115">
                  <a:moveTo>
                    <a:pt x="41079" y="441855"/>
                  </a:moveTo>
                  <a:lnTo>
                    <a:pt x="20986" y="414393"/>
                  </a:lnTo>
                  <a:lnTo>
                    <a:pt x="21491" y="415008"/>
                  </a:lnTo>
                  <a:lnTo>
                    <a:pt x="49112" y="415008"/>
                  </a:lnTo>
                  <a:lnTo>
                    <a:pt x="49474" y="416446"/>
                  </a:lnTo>
                  <a:lnTo>
                    <a:pt x="52198" y="423690"/>
                  </a:lnTo>
                  <a:lnTo>
                    <a:pt x="51862" y="435788"/>
                  </a:lnTo>
                  <a:lnTo>
                    <a:pt x="48802" y="439167"/>
                  </a:lnTo>
                  <a:lnTo>
                    <a:pt x="41079" y="441855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0890" y="2400979"/>
              <a:ext cx="13039739" cy="65627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0000" y="977764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34952" y="625402"/>
            <a:ext cx="65271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885" dirty="0">
                <a:solidFill>
                  <a:srgbClr val="FFFFFF"/>
                </a:solidFill>
              </a:rPr>
              <a:t>GARASI </a:t>
            </a:r>
            <a:r>
              <a:rPr sz="5300" spc="-830" dirty="0">
                <a:solidFill>
                  <a:srgbClr val="FFFFFF"/>
                </a:solidFill>
              </a:rPr>
              <a:t>PINTU</a:t>
            </a:r>
            <a:r>
              <a:rPr sz="5300" spc="-670" dirty="0">
                <a:solidFill>
                  <a:srgbClr val="FFFFFF"/>
                </a:solidFill>
              </a:rPr>
              <a:t> </a:t>
            </a:r>
            <a:r>
              <a:rPr sz="5300" spc="-745" dirty="0">
                <a:solidFill>
                  <a:srgbClr val="FFFFFF"/>
                </a:solidFill>
              </a:rPr>
              <a:t>TERBUKA</a:t>
            </a:r>
            <a:endParaRPr sz="530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25374" y="6112808"/>
            <a:ext cx="3562985" cy="4174490"/>
            <a:chOff x="14725374" y="6112808"/>
            <a:chExt cx="3562985" cy="4174490"/>
          </a:xfrm>
        </p:grpSpPr>
        <p:sp>
          <p:nvSpPr>
            <p:cNvPr id="3" name="object 3"/>
            <p:cNvSpPr/>
            <p:nvPr/>
          </p:nvSpPr>
          <p:spPr>
            <a:xfrm>
              <a:off x="14761439" y="6150391"/>
              <a:ext cx="3526790" cy="4137025"/>
            </a:xfrm>
            <a:custGeom>
              <a:avLst/>
              <a:gdLst/>
              <a:ahLst/>
              <a:cxnLst/>
              <a:rect l="l" t="t" r="r" b="b"/>
              <a:pathLst>
                <a:path w="3526790" h="4137025">
                  <a:moveTo>
                    <a:pt x="3526561" y="4136607"/>
                  </a:moveTo>
                  <a:lnTo>
                    <a:pt x="703183" y="4136607"/>
                  </a:lnTo>
                  <a:lnTo>
                    <a:pt x="0" y="727385"/>
                  </a:lnTo>
                  <a:lnTo>
                    <a:pt x="3526561" y="0"/>
                  </a:lnTo>
                  <a:lnTo>
                    <a:pt x="3526561" y="249748"/>
                  </a:lnTo>
                  <a:lnTo>
                    <a:pt x="288869" y="917552"/>
                  </a:lnTo>
                  <a:lnTo>
                    <a:pt x="362505" y="1274563"/>
                  </a:lnTo>
                  <a:lnTo>
                    <a:pt x="3526561" y="621947"/>
                  </a:lnTo>
                  <a:lnTo>
                    <a:pt x="3526561" y="1271779"/>
                  </a:lnTo>
                  <a:lnTo>
                    <a:pt x="491070" y="1897877"/>
                  </a:lnTo>
                  <a:lnTo>
                    <a:pt x="564707" y="2254888"/>
                  </a:lnTo>
                  <a:lnTo>
                    <a:pt x="3526561" y="1643978"/>
                  </a:lnTo>
                  <a:lnTo>
                    <a:pt x="3526561" y="2295023"/>
                  </a:lnTo>
                  <a:lnTo>
                    <a:pt x="693511" y="2879365"/>
                  </a:lnTo>
                  <a:lnTo>
                    <a:pt x="767148" y="3236376"/>
                  </a:lnTo>
                  <a:lnTo>
                    <a:pt x="3526561" y="2667221"/>
                  </a:lnTo>
                  <a:lnTo>
                    <a:pt x="3526561" y="4136607"/>
                  </a:lnTo>
                  <a:close/>
                </a:path>
                <a:path w="3526790" h="4137025">
                  <a:moveTo>
                    <a:pt x="3526561" y="621947"/>
                  </a:moveTo>
                  <a:lnTo>
                    <a:pt x="719368" y="1200957"/>
                  </a:lnTo>
                  <a:lnTo>
                    <a:pt x="645731" y="843946"/>
                  </a:lnTo>
                  <a:lnTo>
                    <a:pt x="3526561" y="249748"/>
                  </a:lnTo>
                  <a:lnTo>
                    <a:pt x="3526561" y="621947"/>
                  </a:lnTo>
                  <a:close/>
                </a:path>
                <a:path w="3526790" h="4137025">
                  <a:moveTo>
                    <a:pt x="3526561" y="1643978"/>
                  </a:moveTo>
                  <a:lnTo>
                    <a:pt x="921569" y="2181282"/>
                  </a:lnTo>
                  <a:lnTo>
                    <a:pt x="847932" y="1824271"/>
                  </a:lnTo>
                  <a:lnTo>
                    <a:pt x="3526561" y="1271779"/>
                  </a:lnTo>
                  <a:lnTo>
                    <a:pt x="3526561" y="1643978"/>
                  </a:lnTo>
                  <a:close/>
                </a:path>
                <a:path w="3526790" h="4137025">
                  <a:moveTo>
                    <a:pt x="3526561" y="2667221"/>
                  </a:moveTo>
                  <a:lnTo>
                    <a:pt x="1124010" y="3162770"/>
                  </a:lnTo>
                  <a:lnTo>
                    <a:pt x="1050373" y="2805759"/>
                  </a:lnTo>
                  <a:lnTo>
                    <a:pt x="3526561" y="2295023"/>
                  </a:lnTo>
                  <a:lnTo>
                    <a:pt x="3526561" y="266722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25374" y="6112808"/>
              <a:ext cx="3562985" cy="4174490"/>
            </a:xfrm>
            <a:custGeom>
              <a:avLst/>
              <a:gdLst/>
              <a:ahLst/>
              <a:cxnLst/>
              <a:rect l="l" t="t" r="r" b="b"/>
              <a:pathLst>
                <a:path w="3562984" h="4174490">
                  <a:moveTo>
                    <a:pt x="776817" y="4174191"/>
                  </a:moveTo>
                  <a:lnTo>
                    <a:pt x="701683" y="4174191"/>
                  </a:lnTo>
                  <a:lnTo>
                    <a:pt x="30" y="772354"/>
                  </a:lnTo>
                  <a:lnTo>
                    <a:pt x="0" y="757840"/>
                  </a:lnTo>
                  <a:lnTo>
                    <a:pt x="5390" y="744775"/>
                  </a:lnTo>
                  <a:lnTo>
                    <a:pt x="15251" y="734653"/>
                  </a:lnTo>
                  <a:lnTo>
                    <a:pt x="28629" y="728919"/>
                  </a:lnTo>
                  <a:lnTo>
                    <a:pt x="3562626" y="0"/>
                  </a:lnTo>
                  <a:lnTo>
                    <a:pt x="3562626" y="75167"/>
                  </a:lnTo>
                  <a:lnTo>
                    <a:pt x="79536" y="793586"/>
                  </a:lnTo>
                  <a:lnTo>
                    <a:pt x="243839" y="1590173"/>
                  </a:lnTo>
                  <a:lnTo>
                    <a:pt x="3562626" y="905643"/>
                  </a:lnTo>
                  <a:lnTo>
                    <a:pt x="3562626" y="955350"/>
                  </a:lnTo>
                  <a:lnTo>
                    <a:pt x="253673" y="1637852"/>
                  </a:lnTo>
                  <a:lnTo>
                    <a:pt x="298287" y="1854152"/>
                  </a:lnTo>
                  <a:lnTo>
                    <a:pt x="3562626" y="1180851"/>
                  </a:lnTo>
                  <a:lnTo>
                    <a:pt x="3562626" y="1230559"/>
                  </a:lnTo>
                  <a:lnTo>
                    <a:pt x="308121" y="1901830"/>
                  </a:lnTo>
                  <a:lnTo>
                    <a:pt x="352735" y="2118130"/>
                  </a:lnTo>
                  <a:lnTo>
                    <a:pt x="579407" y="2071377"/>
                  </a:lnTo>
                  <a:lnTo>
                    <a:pt x="589241" y="2119056"/>
                  </a:lnTo>
                  <a:lnTo>
                    <a:pt x="362569" y="2165809"/>
                  </a:lnTo>
                  <a:lnTo>
                    <a:pt x="407183" y="2382108"/>
                  </a:lnTo>
                  <a:lnTo>
                    <a:pt x="3562626" y="1731269"/>
                  </a:lnTo>
                  <a:lnTo>
                    <a:pt x="3562626" y="1780976"/>
                  </a:lnTo>
                  <a:lnTo>
                    <a:pt x="417017" y="2429787"/>
                  </a:lnTo>
                  <a:lnTo>
                    <a:pt x="461631" y="2646087"/>
                  </a:lnTo>
                  <a:lnTo>
                    <a:pt x="3562626" y="2006478"/>
                  </a:lnTo>
                  <a:lnTo>
                    <a:pt x="3562626" y="2054973"/>
                  </a:lnTo>
                  <a:lnTo>
                    <a:pt x="471225" y="2692603"/>
                  </a:lnTo>
                  <a:lnTo>
                    <a:pt x="515839" y="2908902"/>
                  </a:lnTo>
                  <a:lnTo>
                    <a:pt x="3562626" y="2280474"/>
                  </a:lnTo>
                  <a:lnTo>
                    <a:pt x="3562626" y="2330181"/>
                  </a:lnTo>
                  <a:lnTo>
                    <a:pt x="525673" y="2956581"/>
                  </a:lnTo>
                  <a:lnTo>
                    <a:pt x="570287" y="3172881"/>
                  </a:lnTo>
                  <a:lnTo>
                    <a:pt x="796959" y="3126128"/>
                  </a:lnTo>
                  <a:lnTo>
                    <a:pt x="807033" y="3174969"/>
                  </a:lnTo>
                  <a:lnTo>
                    <a:pt x="580361" y="3221722"/>
                  </a:lnTo>
                  <a:lnTo>
                    <a:pt x="624735" y="3436859"/>
                  </a:lnTo>
                  <a:lnTo>
                    <a:pt x="3562626" y="2830892"/>
                  </a:lnTo>
                  <a:lnTo>
                    <a:pt x="3562626" y="2880599"/>
                  </a:lnTo>
                  <a:lnTo>
                    <a:pt x="634569" y="3484538"/>
                  </a:lnTo>
                  <a:lnTo>
                    <a:pt x="679183" y="3700837"/>
                  </a:lnTo>
                  <a:lnTo>
                    <a:pt x="3562626" y="3106101"/>
                  </a:lnTo>
                  <a:lnTo>
                    <a:pt x="3562626" y="3155808"/>
                  </a:lnTo>
                  <a:lnTo>
                    <a:pt x="689017" y="3748516"/>
                  </a:lnTo>
                  <a:lnTo>
                    <a:pt x="733631" y="3964816"/>
                  </a:lnTo>
                  <a:lnTo>
                    <a:pt x="3562626" y="3381309"/>
                  </a:lnTo>
                  <a:lnTo>
                    <a:pt x="3562626" y="3431017"/>
                  </a:lnTo>
                  <a:lnTo>
                    <a:pt x="743465" y="4012495"/>
                  </a:lnTo>
                  <a:lnTo>
                    <a:pt x="776817" y="4174191"/>
                  </a:lnTo>
                  <a:close/>
                </a:path>
                <a:path w="3562984" h="4174490">
                  <a:moveTo>
                    <a:pt x="1104029" y="1412751"/>
                  </a:moveTo>
                  <a:lnTo>
                    <a:pt x="1056370" y="1422581"/>
                  </a:lnTo>
                  <a:lnTo>
                    <a:pt x="892066" y="625994"/>
                  </a:lnTo>
                  <a:lnTo>
                    <a:pt x="939726" y="616164"/>
                  </a:lnTo>
                  <a:lnTo>
                    <a:pt x="1104029" y="1412751"/>
                  </a:lnTo>
                  <a:close/>
                </a:path>
                <a:path w="3562984" h="4174490">
                  <a:moveTo>
                    <a:pt x="760231" y="1261798"/>
                  </a:moveTo>
                  <a:lnTo>
                    <a:pt x="403368" y="1335404"/>
                  </a:lnTo>
                  <a:lnTo>
                    <a:pt x="393291" y="1335570"/>
                  </a:lnTo>
                  <a:lnTo>
                    <a:pt x="384523" y="1332169"/>
                  </a:lnTo>
                  <a:lnTo>
                    <a:pt x="377875" y="1325830"/>
                  </a:lnTo>
                  <a:lnTo>
                    <a:pt x="374160" y="1317181"/>
                  </a:lnTo>
                  <a:lnTo>
                    <a:pt x="300523" y="960171"/>
                  </a:lnTo>
                  <a:lnTo>
                    <a:pt x="300538" y="950052"/>
                  </a:lnTo>
                  <a:lnTo>
                    <a:pt x="304336" y="941199"/>
                  </a:lnTo>
                  <a:lnTo>
                    <a:pt x="311071" y="934468"/>
                  </a:lnTo>
                  <a:lnTo>
                    <a:pt x="319897" y="930715"/>
                  </a:lnTo>
                  <a:lnTo>
                    <a:pt x="676760" y="857109"/>
                  </a:lnTo>
                  <a:lnTo>
                    <a:pt x="686875" y="857125"/>
                  </a:lnTo>
                  <a:lnTo>
                    <a:pt x="711005" y="899753"/>
                  </a:lnTo>
                  <a:lnTo>
                    <a:pt x="352980" y="973599"/>
                  </a:lnTo>
                  <a:lnTo>
                    <a:pt x="416782" y="1282930"/>
                  </a:lnTo>
                  <a:lnTo>
                    <a:pt x="774807" y="1209084"/>
                  </a:lnTo>
                  <a:lnTo>
                    <a:pt x="779604" y="1232342"/>
                  </a:lnTo>
                  <a:lnTo>
                    <a:pt x="779590" y="1242461"/>
                  </a:lnTo>
                  <a:lnTo>
                    <a:pt x="775792" y="1251314"/>
                  </a:lnTo>
                  <a:lnTo>
                    <a:pt x="769057" y="1258046"/>
                  </a:lnTo>
                  <a:lnTo>
                    <a:pt x="760231" y="1261798"/>
                  </a:lnTo>
                  <a:close/>
                </a:path>
                <a:path w="3562984" h="4174490">
                  <a:moveTo>
                    <a:pt x="774807" y="1209084"/>
                  </a:moveTo>
                  <a:lnTo>
                    <a:pt x="725986" y="1219154"/>
                  </a:lnTo>
                  <a:lnTo>
                    <a:pt x="662183" y="909823"/>
                  </a:lnTo>
                  <a:lnTo>
                    <a:pt x="711005" y="899753"/>
                  </a:lnTo>
                  <a:lnTo>
                    <a:pt x="774807" y="1209084"/>
                  </a:lnTo>
                  <a:close/>
                </a:path>
                <a:path w="3562984" h="4174490">
                  <a:moveTo>
                    <a:pt x="1158477" y="1676729"/>
                  </a:moveTo>
                  <a:lnTo>
                    <a:pt x="1110818" y="1686560"/>
                  </a:lnTo>
                  <a:lnTo>
                    <a:pt x="1066204" y="1470260"/>
                  </a:lnTo>
                  <a:lnTo>
                    <a:pt x="1113863" y="1460430"/>
                  </a:lnTo>
                  <a:lnTo>
                    <a:pt x="1158477" y="1676729"/>
                  </a:lnTo>
                  <a:close/>
                </a:path>
                <a:path w="3562984" h="4174490">
                  <a:moveTo>
                    <a:pt x="1212925" y="1940708"/>
                  </a:moveTo>
                  <a:lnTo>
                    <a:pt x="1165266" y="1950538"/>
                  </a:lnTo>
                  <a:lnTo>
                    <a:pt x="1120652" y="1734238"/>
                  </a:lnTo>
                  <a:lnTo>
                    <a:pt x="1168311" y="1724408"/>
                  </a:lnTo>
                  <a:lnTo>
                    <a:pt x="1212925" y="1940708"/>
                  </a:lnTo>
                  <a:close/>
                </a:path>
                <a:path w="3562984" h="4174490">
                  <a:moveTo>
                    <a:pt x="579407" y="2071377"/>
                  </a:moveTo>
                  <a:lnTo>
                    <a:pt x="531748" y="2081207"/>
                  </a:lnTo>
                  <a:lnTo>
                    <a:pt x="502964" y="1941659"/>
                  </a:lnTo>
                  <a:lnTo>
                    <a:pt x="502979" y="1931540"/>
                  </a:lnTo>
                  <a:lnTo>
                    <a:pt x="506777" y="1922687"/>
                  </a:lnTo>
                  <a:lnTo>
                    <a:pt x="513512" y="1915956"/>
                  </a:lnTo>
                  <a:lnTo>
                    <a:pt x="522338" y="1912203"/>
                  </a:lnTo>
                  <a:lnTo>
                    <a:pt x="878038" y="1838837"/>
                  </a:lnTo>
                  <a:lnTo>
                    <a:pt x="888153" y="1838853"/>
                  </a:lnTo>
                  <a:lnTo>
                    <a:pt x="897004" y="1842654"/>
                  </a:lnTo>
                  <a:lnTo>
                    <a:pt x="903733" y="1849392"/>
                  </a:lnTo>
                  <a:lnTo>
                    <a:pt x="907486" y="1858223"/>
                  </a:lnTo>
                  <a:lnTo>
                    <a:pt x="912283" y="1881481"/>
                  </a:lnTo>
                  <a:lnTo>
                    <a:pt x="555421" y="1955087"/>
                  </a:lnTo>
                  <a:lnTo>
                    <a:pt x="579407" y="2071377"/>
                  </a:lnTo>
                  <a:close/>
                </a:path>
                <a:path w="3562984" h="4174490">
                  <a:moveTo>
                    <a:pt x="977248" y="2190572"/>
                  </a:moveTo>
                  <a:lnTo>
                    <a:pt x="928427" y="2200642"/>
                  </a:lnTo>
                  <a:lnTo>
                    <a:pt x="864624" y="1891311"/>
                  </a:lnTo>
                  <a:lnTo>
                    <a:pt x="912283" y="1881481"/>
                  </a:lnTo>
                  <a:lnTo>
                    <a:pt x="936269" y="1997771"/>
                  </a:lnTo>
                  <a:lnTo>
                    <a:pt x="3562626" y="1456060"/>
                  </a:lnTo>
                  <a:lnTo>
                    <a:pt x="3562626" y="1505767"/>
                  </a:lnTo>
                  <a:lnTo>
                    <a:pt x="947266" y="2045210"/>
                  </a:lnTo>
                  <a:lnTo>
                    <a:pt x="977248" y="2190572"/>
                  </a:lnTo>
                  <a:close/>
                </a:path>
                <a:path w="3562984" h="4174490">
                  <a:moveTo>
                    <a:pt x="962912" y="2244449"/>
                  </a:moveTo>
                  <a:lnTo>
                    <a:pt x="606049" y="2318055"/>
                  </a:lnTo>
                  <a:lnTo>
                    <a:pt x="595934" y="2318039"/>
                  </a:lnTo>
                  <a:lnTo>
                    <a:pt x="587084" y="2314238"/>
                  </a:lnTo>
                  <a:lnTo>
                    <a:pt x="580354" y="2307500"/>
                  </a:lnTo>
                  <a:lnTo>
                    <a:pt x="576601" y="2298669"/>
                  </a:lnTo>
                  <a:lnTo>
                    <a:pt x="541582" y="2128886"/>
                  </a:lnTo>
                  <a:lnTo>
                    <a:pt x="589241" y="2119056"/>
                  </a:lnTo>
                  <a:lnTo>
                    <a:pt x="619223" y="2264418"/>
                  </a:lnTo>
                  <a:lnTo>
                    <a:pt x="977248" y="2190572"/>
                  </a:lnTo>
                  <a:lnTo>
                    <a:pt x="982285" y="2214993"/>
                  </a:lnTo>
                  <a:lnTo>
                    <a:pt x="982271" y="2225112"/>
                  </a:lnTo>
                  <a:lnTo>
                    <a:pt x="978473" y="2233965"/>
                  </a:lnTo>
                  <a:lnTo>
                    <a:pt x="971738" y="2240696"/>
                  </a:lnTo>
                  <a:lnTo>
                    <a:pt x="962912" y="2244449"/>
                  </a:lnTo>
                  <a:close/>
                </a:path>
                <a:path w="3562984" h="4174490">
                  <a:moveTo>
                    <a:pt x="1267373" y="2204686"/>
                  </a:moveTo>
                  <a:lnTo>
                    <a:pt x="1220876" y="2214277"/>
                  </a:lnTo>
                  <a:lnTo>
                    <a:pt x="1176262" y="1997977"/>
                  </a:lnTo>
                  <a:lnTo>
                    <a:pt x="1222759" y="1988387"/>
                  </a:lnTo>
                  <a:lnTo>
                    <a:pt x="1267373" y="2204686"/>
                  </a:lnTo>
                  <a:close/>
                </a:path>
                <a:path w="3562984" h="4174490">
                  <a:moveTo>
                    <a:pt x="1321821" y="2468665"/>
                  </a:moveTo>
                  <a:lnTo>
                    <a:pt x="1274162" y="2478495"/>
                  </a:lnTo>
                  <a:lnTo>
                    <a:pt x="1229548" y="2262195"/>
                  </a:lnTo>
                  <a:lnTo>
                    <a:pt x="1277207" y="2252365"/>
                  </a:lnTo>
                  <a:lnTo>
                    <a:pt x="1321821" y="2468665"/>
                  </a:lnTo>
                  <a:close/>
                </a:path>
                <a:path w="3562984" h="4174490">
                  <a:moveTo>
                    <a:pt x="1376029" y="2731480"/>
                  </a:moveTo>
                  <a:lnTo>
                    <a:pt x="1328370" y="2741310"/>
                  </a:lnTo>
                  <a:lnTo>
                    <a:pt x="1283756" y="2525011"/>
                  </a:lnTo>
                  <a:lnTo>
                    <a:pt x="1331415" y="2515181"/>
                  </a:lnTo>
                  <a:lnTo>
                    <a:pt x="1376029" y="2731480"/>
                  </a:lnTo>
                  <a:close/>
                </a:path>
                <a:path w="3562984" h="4174490">
                  <a:moveTo>
                    <a:pt x="1430477" y="2995459"/>
                  </a:moveTo>
                  <a:lnTo>
                    <a:pt x="1382818" y="3005289"/>
                  </a:lnTo>
                  <a:lnTo>
                    <a:pt x="1338204" y="2788989"/>
                  </a:lnTo>
                  <a:lnTo>
                    <a:pt x="1385863" y="2779159"/>
                  </a:lnTo>
                  <a:lnTo>
                    <a:pt x="1430477" y="2995459"/>
                  </a:lnTo>
                  <a:close/>
                </a:path>
                <a:path w="3562984" h="4174490">
                  <a:moveTo>
                    <a:pt x="796959" y="3126128"/>
                  </a:moveTo>
                  <a:lnTo>
                    <a:pt x="749300" y="3135958"/>
                  </a:lnTo>
                  <a:lnTo>
                    <a:pt x="715000" y="2969663"/>
                  </a:lnTo>
                  <a:lnTo>
                    <a:pt x="715015" y="2959544"/>
                  </a:lnTo>
                  <a:lnTo>
                    <a:pt x="718812" y="2950691"/>
                  </a:lnTo>
                  <a:lnTo>
                    <a:pt x="725547" y="2943960"/>
                  </a:lnTo>
                  <a:lnTo>
                    <a:pt x="734374" y="2940207"/>
                  </a:lnTo>
                  <a:lnTo>
                    <a:pt x="1090074" y="2866841"/>
                  </a:lnTo>
                  <a:lnTo>
                    <a:pt x="1100189" y="2866857"/>
                  </a:lnTo>
                  <a:lnTo>
                    <a:pt x="1109039" y="2870658"/>
                  </a:lnTo>
                  <a:lnTo>
                    <a:pt x="1115769" y="2877396"/>
                  </a:lnTo>
                  <a:lnTo>
                    <a:pt x="1119522" y="2886227"/>
                  </a:lnTo>
                  <a:lnTo>
                    <a:pt x="1124559" y="2910647"/>
                  </a:lnTo>
                  <a:lnTo>
                    <a:pt x="767696" y="2984254"/>
                  </a:lnTo>
                  <a:lnTo>
                    <a:pt x="796959" y="3126128"/>
                  </a:lnTo>
                  <a:close/>
                </a:path>
                <a:path w="3562984" h="4174490">
                  <a:moveTo>
                    <a:pt x="1189523" y="3219739"/>
                  </a:moveTo>
                  <a:lnTo>
                    <a:pt x="1140702" y="3229809"/>
                  </a:lnTo>
                  <a:lnTo>
                    <a:pt x="1076899" y="2920478"/>
                  </a:lnTo>
                  <a:lnTo>
                    <a:pt x="1124559" y="2910647"/>
                  </a:lnTo>
                  <a:lnTo>
                    <a:pt x="1153821" y="3052521"/>
                  </a:lnTo>
                  <a:lnTo>
                    <a:pt x="3562626" y="2555683"/>
                  </a:lnTo>
                  <a:lnTo>
                    <a:pt x="3562626" y="2606603"/>
                  </a:lnTo>
                  <a:lnTo>
                    <a:pt x="1165058" y="3101123"/>
                  </a:lnTo>
                  <a:lnTo>
                    <a:pt x="1189523" y="3219739"/>
                  </a:lnTo>
                  <a:close/>
                </a:path>
                <a:path w="3562984" h="4174490">
                  <a:moveTo>
                    <a:pt x="1175187" y="3273616"/>
                  </a:moveTo>
                  <a:lnTo>
                    <a:pt x="818324" y="3347222"/>
                  </a:lnTo>
                  <a:lnTo>
                    <a:pt x="808209" y="3347206"/>
                  </a:lnTo>
                  <a:lnTo>
                    <a:pt x="799359" y="3343405"/>
                  </a:lnTo>
                  <a:lnTo>
                    <a:pt x="792629" y="3336666"/>
                  </a:lnTo>
                  <a:lnTo>
                    <a:pt x="788876" y="3327836"/>
                  </a:lnTo>
                  <a:lnTo>
                    <a:pt x="759374" y="3184799"/>
                  </a:lnTo>
                  <a:lnTo>
                    <a:pt x="807033" y="3174969"/>
                  </a:lnTo>
                  <a:lnTo>
                    <a:pt x="831499" y="3293585"/>
                  </a:lnTo>
                  <a:lnTo>
                    <a:pt x="1189523" y="3219739"/>
                  </a:lnTo>
                  <a:lnTo>
                    <a:pt x="1194561" y="3244160"/>
                  </a:lnTo>
                  <a:lnTo>
                    <a:pt x="1194546" y="3254279"/>
                  </a:lnTo>
                  <a:lnTo>
                    <a:pt x="1190748" y="3263132"/>
                  </a:lnTo>
                  <a:lnTo>
                    <a:pt x="1184013" y="3269863"/>
                  </a:lnTo>
                  <a:lnTo>
                    <a:pt x="1175187" y="3273616"/>
                  </a:lnTo>
                  <a:close/>
                </a:path>
                <a:path w="3562984" h="4174490">
                  <a:moveTo>
                    <a:pt x="1484925" y="3259437"/>
                  </a:moveTo>
                  <a:lnTo>
                    <a:pt x="1438428" y="3269027"/>
                  </a:lnTo>
                  <a:lnTo>
                    <a:pt x="1394054" y="3053891"/>
                  </a:lnTo>
                  <a:lnTo>
                    <a:pt x="1440551" y="3044300"/>
                  </a:lnTo>
                  <a:lnTo>
                    <a:pt x="1484925" y="3259437"/>
                  </a:lnTo>
                  <a:close/>
                </a:path>
                <a:path w="3562984" h="4174490">
                  <a:moveTo>
                    <a:pt x="1539373" y="3523415"/>
                  </a:moveTo>
                  <a:lnTo>
                    <a:pt x="1491714" y="3533245"/>
                  </a:lnTo>
                  <a:lnTo>
                    <a:pt x="1447100" y="3316946"/>
                  </a:lnTo>
                  <a:lnTo>
                    <a:pt x="1494759" y="3307116"/>
                  </a:lnTo>
                  <a:lnTo>
                    <a:pt x="1539373" y="3523415"/>
                  </a:lnTo>
                  <a:close/>
                </a:path>
                <a:path w="3562984" h="4174490">
                  <a:moveTo>
                    <a:pt x="1593821" y="3787394"/>
                  </a:moveTo>
                  <a:lnTo>
                    <a:pt x="1546162" y="3797224"/>
                  </a:lnTo>
                  <a:lnTo>
                    <a:pt x="1501548" y="3580924"/>
                  </a:lnTo>
                  <a:lnTo>
                    <a:pt x="1549207" y="3571094"/>
                  </a:lnTo>
                  <a:lnTo>
                    <a:pt x="1593821" y="3787394"/>
                  </a:lnTo>
                  <a:close/>
                </a:path>
                <a:path w="3562984" h="4174490">
                  <a:moveTo>
                    <a:pt x="1317165" y="3844457"/>
                  </a:moveTo>
                  <a:lnTo>
                    <a:pt x="912644" y="3927893"/>
                  </a:lnTo>
                  <a:lnTo>
                    <a:pt x="907607" y="3903472"/>
                  </a:lnTo>
                  <a:lnTo>
                    <a:pt x="907621" y="3893353"/>
                  </a:lnTo>
                  <a:lnTo>
                    <a:pt x="911419" y="3884500"/>
                  </a:lnTo>
                  <a:lnTo>
                    <a:pt x="918154" y="3877769"/>
                  </a:lnTo>
                  <a:lnTo>
                    <a:pt x="926980" y="3874016"/>
                  </a:lnTo>
                  <a:lnTo>
                    <a:pt x="1282680" y="3800650"/>
                  </a:lnTo>
                  <a:lnTo>
                    <a:pt x="1292795" y="3800666"/>
                  </a:lnTo>
                  <a:lnTo>
                    <a:pt x="1301646" y="3804467"/>
                  </a:lnTo>
                  <a:lnTo>
                    <a:pt x="1308376" y="3811205"/>
                  </a:lnTo>
                  <a:lnTo>
                    <a:pt x="1312128" y="3820036"/>
                  </a:lnTo>
                  <a:lnTo>
                    <a:pt x="1317165" y="3844457"/>
                  </a:lnTo>
                  <a:close/>
                </a:path>
                <a:path w="3562984" h="4174490">
                  <a:moveTo>
                    <a:pt x="1386388" y="4174191"/>
                  </a:moveTo>
                  <a:lnTo>
                    <a:pt x="963445" y="4174191"/>
                  </a:lnTo>
                  <a:lnTo>
                    <a:pt x="922478" y="3975572"/>
                  </a:lnTo>
                  <a:lnTo>
                    <a:pt x="1327000" y="3892135"/>
                  </a:lnTo>
                  <a:lnTo>
                    <a:pt x="1371613" y="4108435"/>
                  </a:lnTo>
                  <a:lnTo>
                    <a:pt x="3562626" y="3656518"/>
                  </a:lnTo>
                  <a:lnTo>
                    <a:pt x="3562626" y="3706225"/>
                  </a:lnTo>
                  <a:lnTo>
                    <a:pt x="1382610" y="4155874"/>
                  </a:lnTo>
                  <a:lnTo>
                    <a:pt x="1386388" y="4174191"/>
                  </a:lnTo>
                  <a:close/>
                </a:path>
                <a:path w="3562984" h="4174490">
                  <a:moveTo>
                    <a:pt x="1648269" y="4051372"/>
                  </a:moveTo>
                  <a:lnTo>
                    <a:pt x="1600610" y="4061202"/>
                  </a:lnTo>
                  <a:lnTo>
                    <a:pt x="1555996" y="3844903"/>
                  </a:lnTo>
                  <a:lnTo>
                    <a:pt x="1603655" y="3835073"/>
                  </a:lnTo>
                  <a:lnTo>
                    <a:pt x="1648269" y="4051372"/>
                  </a:lnTo>
                  <a:close/>
                </a:path>
                <a:path w="3562984" h="4174490">
                  <a:moveTo>
                    <a:pt x="1673602" y="4174191"/>
                  </a:moveTo>
                  <a:lnTo>
                    <a:pt x="1625127" y="4174191"/>
                  </a:lnTo>
                  <a:lnTo>
                    <a:pt x="1611607" y="4108641"/>
                  </a:lnTo>
                  <a:lnTo>
                    <a:pt x="1658103" y="4099051"/>
                  </a:lnTo>
                  <a:lnTo>
                    <a:pt x="1673602" y="4174191"/>
                  </a:lnTo>
                  <a:close/>
                </a:path>
                <a:path w="3562984" h="4174490">
                  <a:moveTo>
                    <a:pt x="3562626" y="3981434"/>
                  </a:moveTo>
                  <a:lnTo>
                    <a:pt x="2628092" y="4174191"/>
                  </a:lnTo>
                  <a:lnTo>
                    <a:pt x="2387098" y="4174191"/>
                  </a:lnTo>
                  <a:lnTo>
                    <a:pt x="3562626" y="3931727"/>
                  </a:lnTo>
                  <a:lnTo>
                    <a:pt x="3562626" y="3981434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069711" y="0"/>
            <a:ext cx="3220720" cy="4791075"/>
            <a:chOff x="15069711" y="0"/>
            <a:chExt cx="3220720" cy="4791075"/>
          </a:xfrm>
        </p:grpSpPr>
        <p:sp>
          <p:nvSpPr>
            <p:cNvPr id="6" name="object 6"/>
            <p:cNvSpPr/>
            <p:nvPr/>
          </p:nvSpPr>
          <p:spPr>
            <a:xfrm>
              <a:off x="15200754" y="640270"/>
              <a:ext cx="3087370" cy="3937000"/>
            </a:xfrm>
            <a:custGeom>
              <a:avLst/>
              <a:gdLst/>
              <a:ahLst/>
              <a:cxnLst/>
              <a:rect l="l" t="t" r="r" b="b"/>
              <a:pathLst>
                <a:path w="3087369" h="3937000">
                  <a:moveTo>
                    <a:pt x="3087244" y="3936684"/>
                  </a:moveTo>
                  <a:lnTo>
                    <a:pt x="0" y="3453140"/>
                  </a:lnTo>
                  <a:lnTo>
                    <a:pt x="540852" y="0"/>
                  </a:lnTo>
                  <a:lnTo>
                    <a:pt x="3087244" y="398832"/>
                  </a:lnTo>
                  <a:lnTo>
                    <a:pt x="3087244" y="3936684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69711" y="0"/>
              <a:ext cx="3220188" cy="4790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-505" y="0"/>
            <a:ext cx="3462732" cy="546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-2821" y="6463805"/>
            <a:ext cx="4046854" cy="3823335"/>
            <a:chOff x="-2821" y="6463805"/>
            <a:chExt cx="4046854" cy="3823335"/>
          </a:xfrm>
        </p:grpSpPr>
        <p:sp>
          <p:nvSpPr>
            <p:cNvPr id="10" name="object 10"/>
            <p:cNvSpPr/>
            <p:nvPr/>
          </p:nvSpPr>
          <p:spPr>
            <a:xfrm>
              <a:off x="594725" y="6642662"/>
              <a:ext cx="1338580" cy="3644900"/>
            </a:xfrm>
            <a:custGeom>
              <a:avLst/>
              <a:gdLst/>
              <a:ahLst/>
              <a:cxnLst/>
              <a:rect l="l" t="t" r="r" b="b"/>
              <a:pathLst>
                <a:path w="1338580" h="3644900">
                  <a:moveTo>
                    <a:pt x="1134130" y="1029"/>
                  </a:moveTo>
                  <a:lnTo>
                    <a:pt x="1106102" y="7614"/>
                  </a:lnTo>
                  <a:lnTo>
                    <a:pt x="1133888" y="0"/>
                  </a:lnTo>
                  <a:lnTo>
                    <a:pt x="1134130" y="1029"/>
                  </a:lnTo>
                  <a:close/>
                </a:path>
                <a:path w="1338580" h="3644900">
                  <a:moveTo>
                    <a:pt x="1338572" y="3644337"/>
                  </a:moveTo>
                  <a:lnTo>
                    <a:pt x="0" y="3644337"/>
                  </a:lnTo>
                  <a:lnTo>
                    <a:pt x="806451" y="3454867"/>
                  </a:lnTo>
                  <a:lnTo>
                    <a:pt x="846821" y="3439489"/>
                  </a:lnTo>
                  <a:lnTo>
                    <a:pt x="880561" y="3414928"/>
                  </a:lnTo>
                  <a:lnTo>
                    <a:pt x="906531" y="3383020"/>
                  </a:lnTo>
                  <a:lnTo>
                    <a:pt x="923590" y="3345603"/>
                  </a:lnTo>
                  <a:lnTo>
                    <a:pt x="930598" y="3304513"/>
                  </a:lnTo>
                  <a:lnTo>
                    <a:pt x="926417" y="3261587"/>
                  </a:lnTo>
                  <a:lnTo>
                    <a:pt x="325701" y="704714"/>
                  </a:lnTo>
                  <a:lnTo>
                    <a:pt x="316928" y="657336"/>
                  </a:lnTo>
                  <a:lnTo>
                    <a:pt x="312783" y="610166"/>
                  </a:lnTo>
                  <a:lnTo>
                    <a:pt x="313107" y="563537"/>
                  </a:lnTo>
                  <a:lnTo>
                    <a:pt x="317744" y="517621"/>
                  </a:lnTo>
                  <a:lnTo>
                    <a:pt x="326537" y="472699"/>
                  </a:lnTo>
                  <a:lnTo>
                    <a:pt x="339329" y="429023"/>
                  </a:lnTo>
                  <a:lnTo>
                    <a:pt x="355962" y="386847"/>
                  </a:lnTo>
                  <a:lnTo>
                    <a:pt x="376280" y="346423"/>
                  </a:lnTo>
                  <a:lnTo>
                    <a:pt x="400124" y="308006"/>
                  </a:lnTo>
                  <a:lnTo>
                    <a:pt x="427340" y="271848"/>
                  </a:lnTo>
                  <a:lnTo>
                    <a:pt x="457768" y="238201"/>
                  </a:lnTo>
                  <a:lnTo>
                    <a:pt x="491252" y="207321"/>
                  </a:lnTo>
                  <a:lnTo>
                    <a:pt x="527635" y="179458"/>
                  </a:lnTo>
                  <a:lnTo>
                    <a:pt x="566760" y="154868"/>
                  </a:lnTo>
                  <a:lnTo>
                    <a:pt x="608470" y="133801"/>
                  </a:lnTo>
                  <a:lnTo>
                    <a:pt x="652607" y="116513"/>
                  </a:lnTo>
                  <a:lnTo>
                    <a:pt x="699014" y="103256"/>
                  </a:lnTo>
                  <a:lnTo>
                    <a:pt x="1106102" y="7614"/>
                  </a:lnTo>
                  <a:lnTo>
                    <a:pt x="1088436" y="12455"/>
                  </a:lnTo>
                  <a:lnTo>
                    <a:pt x="1044656" y="27988"/>
                  </a:lnTo>
                  <a:lnTo>
                    <a:pt x="1002641" y="46451"/>
                  </a:lnTo>
                  <a:lnTo>
                    <a:pt x="962484" y="67698"/>
                  </a:lnTo>
                  <a:lnTo>
                    <a:pt x="924277" y="91583"/>
                  </a:lnTo>
                  <a:lnTo>
                    <a:pt x="888112" y="117959"/>
                  </a:lnTo>
                  <a:lnTo>
                    <a:pt x="854082" y="146680"/>
                  </a:lnTo>
                  <a:lnTo>
                    <a:pt x="822280" y="177598"/>
                  </a:lnTo>
                  <a:lnTo>
                    <a:pt x="792797" y="210567"/>
                  </a:lnTo>
                  <a:lnTo>
                    <a:pt x="765727" y="245441"/>
                  </a:lnTo>
                  <a:lnTo>
                    <a:pt x="741162" y="282073"/>
                  </a:lnTo>
                  <a:lnTo>
                    <a:pt x="719194" y="320316"/>
                  </a:lnTo>
                  <a:lnTo>
                    <a:pt x="699916" y="360025"/>
                  </a:lnTo>
                  <a:lnTo>
                    <a:pt x="683420" y="401051"/>
                  </a:lnTo>
                  <a:lnTo>
                    <a:pt x="669798" y="443249"/>
                  </a:lnTo>
                  <a:lnTo>
                    <a:pt x="659144" y="486473"/>
                  </a:lnTo>
                  <a:lnTo>
                    <a:pt x="651547" y="530603"/>
                  </a:lnTo>
                  <a:lnTo>
                    <a:pt x="647107" y="575409"/>
                  </a:lnTo>
                  <a:lnTo>
                    <a:pt x="645910" y="620828"/>
                  </a:lnTo>
                  <a:lnTo>
                    <a:pt x="648049" y="666687"/>
                  </a:lnTo>
                  <a:lnTo>
                    <a:pt x="653617" y="712837"/>
                  </a:lnTo>
                  <a:lnTo>
                    <a:pt x="662708" y="759133"/>
                  </a:lnTo>
                  <a:lnTo>
                    <a:pt x="1331380" y="3605250"/>
                  </a:lnTo>
                  <a:lnTo>
                    <a:pt x="1338572" y="36443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697421"/>
              <a:ext cx="4012565" cy="3589654"/>
            </a:xfrm>
            <a:custGeom>
              <a:avLst/>
              <a:gdLst/>
              <a:ahLst/>
              <a:cxnLst/>
              <a:rect l="l" t="t" r="r" b="b"/>
              <a:pathLst>
                <a:path w="4012565" h="3589654">
                  <a:moveTo>
                    <a:pt x="1325591" y="3351611"/>
                  </a:moveTo>
                  <a:lnTo>
                    <a:pt x="312718" y="3589577"/>
                  </a:lnTo>
                  <a:lnTo>
                    <a:pt x="0" y="3589577"/>
                  </a:lnTo>
                  <a:lnTo>
                    <a:pt x="0" y="286195"/>
                  </a:lnTo>
                  <a:lnTo>
                    <a:pt x="1218154" y="0"/>
                  </a:lnTo>
                  <a:lnTo>
                    <a:pt x="1171747" y="13257"/>
                  </a:lnTo>
                  <a:lnTo>
                    <a:pt x="1127610" y="30545"/>
                  </a:lnTo>
                  <a:lnTo>
                    <a:pt x="1085900" y="51611"/>
                  </a:lnTo>
                  <a:lnTo>
                    <a:pt x="1046775" y="76202"/>
                  </a:lnTo>
                  <a:lnTo>
                    <a:pt x="1010392" y="104064"/>
                  </a:lnTo>
                  <a:lnTo>
                    <a:pt x="976908" y="134945"/>
                  </a:lnTo>
                  <a:lnTo>
                    <a:pt x="946480" y="168591"/>
                  </a:lnTo>
                  <a:lnTo>
                    <a:pt x="919265" y="204750"/>
                  </a:lnTo>
                  <a:lnTo>
                    <a:pt x="895420" y="243167"/>
                  </a:lnTo>
                  <a:lnTo>
                    <a:pt x="875102" y="283590"/>
                  </a:lnTo>
                  <a:lnTo>
                    <a:pt x="858469" y="325766"/>
                  </a:lnTo>
                  <a:lnTo>
                    <a:pt x="845677" y="369442"/>
                  </a:lnTo>
                  <a:lnTo>
                    <a:pt x="836884" y="414365"/>
                  </a:lnTo>
                  <a:lnTo>
                    <a:pt x="832247" y="460280"/>
                  </a:lnTo>
                  <a:lnTo>
                    <a:pt x="831922" y="506937"/>
                  </a:lnTo>
                  <a:lnTo>
                    <a:pt x="836068" y="554080"/>
                  </a:lnTo>
                  <a:lnTo>
                    <a:pt x="844841" y="601457"/>
                  </a:lnTo>
                  <a:lnTo>
                    <a:pt x="1445557" y="3158331"/>
                  </a:lnTo>
                  <a:lnTo>
                    <a:pt x="1449738" y="3201257"/>
                  </a:lnTo>
                  <a:lnTo>
                    <a:pt x="1442730" y="3242347"/>
                  </a:lnTo>
                  <a:lnTo>
                    <a:pt x="1425671" y="3279764"/>
                  </a:lnTo>
                  <a:lnTo>
                    <a:pt x="1399701" y="3311672"/>
                  </a:lnTo>
                  <a:lnTo>
                    <a:pt x="1365961" y="3336233"/>
                  </a:lnTo>
                  <a:lnTo>
                    <a:pt x="1325591" y="3351611"/>
                  </a:lnTo>
                  <a:close/>
                </a:path>
                <a:path w="4012565" h="3589654">
                  <a:moveTo>
                    <a:pt x="3167985" y="3589577"/>
                  </a:moveTo>
                  <a:lnTo>
                    <a:pt x="1870009" y="3589577"/>
                  </a:lnTo>
                  <a:lnTo>
                    <a:pt x="1220720" y="825960"/>
                  </a:lnTo>
                  <a:lnTo>
                    <a:pt x="2446675" y="537932"/>
                  </a:lnTo>
                  <a:lnTo>
                    <a:pt x="2496505" y="731507"/>
                  </a:lnTo>
                  <a:lnTo>
                    <a:pt x="3964804" y="3142115"/>
                  </a:lnTo>
                  <a:lnTo>
                    <a:pt x="3987290" y="3186311"/>
                  </a:lnTo>
                  <a:lnTo>
                    <a:pt x="3996883" y="3214954"/>
                  </a:lnTo>
                  <a:lnTo>
                    <a:pt x="3127934" y="3419106"/>
                  </a:lnTo>
                  <a:lnTo>
                    <a:pt x="3167985" y="3589577"/>
                  </a:lnTo>
                  <a:close/>
                </a:path>
                <a:path w="4012565" h="3589654">
                  <a:moveTo>
                    <a:pt x="3863654" y="3589577"/>
                  </a:moveTo>
                  <a:lnTo>
                    <a:pt x="3247971" y="3589577"/>
                  </a:lnTo>
                  <a:lnTo>
                    <a:pt x="3246794" y="3588624"/>
                  </a:lnTo>
                  <a:lnTo>
                    <a:pt x="3127934" y="3419106"/>
                  </a:lnTo>
                  <a:lnTo>
                    <a:pt x="3996883" y="3214954"/>
                  </a:lnTo>
                  <a:lnTo>
                    <a:pt x="4002535" y="3231830"/>
                  </a:lnTo>
                  <a:lnTo>
                    <a:pt x="4010814" y="3278017"/>
                  </a:lnTo>
                  <a:lnTo>
                    <a:pt x="4012406" y="3324213"/>
                  </a:lnTo>
                  <a:lnTo>
                    <a:pt x="4007588" y="3369761"/>
                  </a:lnTo>
                  <a:lnTo>
                    <a:pt x="3996636" y="3414003"/>
                  </a:lnTo>
                  <a:lnTo>
                    <a:pt x="3979827" y="3456281"/>
                  </a:lnTo>
                  <a:lnTo>
                    <a:pt x="3957440" y="3495939"/>
                  </a:lnTo>
                  <a:lnTo>
                    <a:pt x="3929750" y="3532318"/>
                  </a:lnTo>
                  <a:lnTo>
                    <a:pt x="3897036" y="3564761"/>
                  </a:lnTo>
                  <a:lnTo>
                    <a:pt x="3863654" y="3589577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2821" y="6463805"/>
              <a:ext cx="4046854" cy="3821429"/>
            </a:xfrm>
            <a:custGeom>
              <a:avLst/>
              <a:gdLst/>
              <a:ahLst/>
              <a:cxnLst/>
              <a:rect l="l" t="t" r="r" b="b"/>
              <a:pathLst>
                <a:path w="4046854" h="3821429">
                  <a:moveTo>
                    <a:pt x="628339" y="327594"/>
                  </a:moveTo>
                  <a:lnTo>
                    <a:pt x="568536" y="341644"/>
                  </a:lnTo>
                  <a:lnTo>
                    <a:pt x="533680" y="193283"/>
                  </a:lnTo>
                  <a:lnTo>
                    <a:pt x="518880" y="157623"/>
                  </a:lnTo>
                  <a:lnTo>
                    <a:pt x="490091" y="112204"/>
                  </a:lnTo>
                  <a:lnTo>
                    <a:pt x="454755" y="81368"/>
                  </a:lnTo>
                  <a:lnTo>
                    <a:pt x="414505" y="64733"/>
                  </a:lnTo>
                  <a:lnTo>
                    <a:pt x="370972" y="61915"/>
                  </a:lnTo>
                  <a:lnTo>
                    <a:pt x="322886" y="60167"/>
                  </a:lnTo>
                  <a:lnTo>
                    <a:pt x="2793" y="135370"/>
                  </a:lnTo>
                  <a:lnTo>
                    <a:pt x="2821" y="83180"/>
                  </a:lnTo>
                  <a:lnTo>
                    <a:pt x="356869" y="0"/>
                  </a:lnTo>
                  <a:lnTo>
                    <a:pt x="403167" y="2168"/>
                  </a:lnTo>
                  <a:lnTo>
                    <a:pt x="448214" y="17676"/>
                  </a:lnTo>
                  <a:lnTo>
                    <a:pt x="488186" y="34377"/>
                  </a:lnTo>
                  <a:lnTo>
                    <a:pt x="525070" y="64848"/>
                  </a:lnTo>
                  <a:lnTo>
                    <a:pt x="555042" y="96944"/>
                  </a:lnTo>
                  <a:lnTo>
                    <a:pt x="577184" y="130879"/>
                  </a:lnTo>
                  <a:lnTo>
                    <a:pt x="593483" y="179233"/>
                  </a:lnTo>
                  <a:lnTo>
                    <a:pt x="628339" y="327594"/>
                  </a:lnTo>
                  <a:close/>
                </a:path>
                <a:path w="4046854" h="3821429">
                  <a:moveTo>
                    <a:pt x="2613" y="474603"/>
                  </a:moveTo>
                  <a:lnTo>
                    <a:pt x="0" y="475217"/>
                  </a:lnTo>
                  <a:lnTo>
                    <a:pt x="172" y="135986"/>
                  </a:lnTo>
                  <a:lnTo>
                    <a:pt x="2793" y="135370"/>
                  </a:lnTo>
                  <a:lnTo>
                    <a:pt x="2613" y="474603"/>
                  </a:lnTo>
                  <a:close/>
                </a:path>
                <a:path w="4046854" h="3821429">
                  <a:moveTo>
                    <a:pt x="2558" y="578029"/>
                  </a:moveTo>
                  <a:lnTo>
                    <a:pt x="2613" y="474603"/>
                  </a:lnTo>
                  <a:lnTo>
                    <a:pt x="1642922" y="89226"/>
                  </a:lnTo>
                  <a:lnTo>
                    <a:pt x="1691833" y="90780"/>
                  </a:lnTo>
                  <a:lnTo>
                    <a:pt x="1736980" y="80173"/>
                  </a:lnTo>
                  <a:lnTo>
                    <a:pt x="1784063" y="82157"/>
                  </a:lnTo>
                  <a:lnTo>
                    <a:pt x="1827161" y="72032"/>
                  </a:lnTo>
                  <a:lnTo>
                    <a:pt x="1874879" y="86912"/>
                  </a:lnTo>
                  <a:lnTo>
                    <a:pt x="1918393" y="89735"/>
                  </a:lnTo>
                  <a:lnTo>
                    <a:pt x="86079" y="520222"/>
                  </a:lnTo>
                  <a:lnTo>
                    <a:pt x="2558" y="578029"/>
                  </a:lnTo>
                  <a:close/>
                </a:path>
                <a:path w="4046854" h="3821429">
                  <a:moveTo>
                    <a:pt x="2443" y="793235"/>
                  </a:moveTo>
                  <a:lnTo>
                    <a:pt x="2495" y="695866"/>
                  </a:lnTo>
                  <a:lnTo>
                    <a:pt x="341787" y="460146"/>
                  </a:lnTo>
                  <a:lnTo>
                    <a:pt x="534599" y="414846"/>
                  </a:lnTo>
                  <a:lnTo>
                    <a:pt x="2551" y="787717"/>
                  </a:lnTo>
                  <a:lnTo>
                    <a:pt x="2443" y="793235"/>
                  </a:lnTo>
                  <a:close/>
                </a:path>
                <a:path w="4046854" h="3821429">
                  <a:moveTo>
                    <a:pt x="2342" y="983202"/>
                  </a:moveTo>
                  <a:lnTo>
                    <a:pt x="2391" y="891277"/>
                  </a:lnTo>
                  <a:lnTo>
                    <a:pt x="790307" y="354770"/>
                  </a:lnTo>
                  <a:lnTo>
                    <a:pt x="981056" y="309955"/>
                  </a:lnTo>
                  <a:lnTo>
                    <a:pt x="980889" y="310537"/>
                  </a:lnTo>
                  <a:lnTo>
                    <a:pt x="2342" y="983202"/>
                  </a:lnTo>
                  <a:close/>
                </a:path>
                <a:path w="4046854" h="3821429">
                  <a:moveTo>
                    <a:pt x="980889" y="310537"/>
                  </a:moveTo>
                  <a:lnTo>
                    <a:pt x="981056" y="309955"/>
                  </a:lnTo>
                  <a:lnTo>
                    <a:pt x="982088" y="309712"/>
                  </a:lnTo>
                  <a:lnTo>
                    <a:pt x="980889" y="310537"/>
                  </a:lnTo>
                  <a:close/>
                </a:path>
                <a:path w="4046854" h="3821429">
                  <a:moveTo>
                    <a:pt x="1181556" y="275895"/>
                  </a:moveTo>
                  <a:lnTo>
                    <a:pt x="977017" y="323949"/>
                  </a:lnTo>
                  <a:lnTo>
                    <a:pt x="980889" y="310537"/>
                  </a:lnTo>
                  <a:lnTo>
                    <a:pt x="982088" y="309712"/>
                  </a:lnTo>
                  <a:lnTo>
                    <a:pt x="1225423" y="252543"/>
                  </a:lnTo>
                  <a:lnTo>
                    <a:pt x="1181556" y="275895"/>
                  </a:lnTo>
                  <a:close/>
                </a:path>
                <a:path w="4046854" h="3821429">
                  <a:moveTo>
                    <a:pt x="1898780" y="3799349"/>
                  </a:moveTo>
                  <a:lnTo>
                    <a:pt x="1832748" y="3814863"/>
                  </a:lnTo>
                  <a:lnTo>
                    <a:pt x="1828311" y="3776768"/>
                  </a:lnTo>
                  <a:lnTo>
                    <a:pt x="1821549" y="3739219"/>
                  </a:lnTo>
                  <a:lnTo>
                    <a:pt x="1153475" y="895644"/>
                  </a:lnTo>
                  <a:lnTo>
                    <a:pt x="1152444" y="895887"/>
                  </a:lnTo>
                  <a:lnTo>
                    <a:pt x="1142652" y="846004"/>
                  </a:lnTo>
                  <a:lnTo>
                    <a:pt x="1136451" y="795278"/>
                  </a:lnTo>
                  <a:lnTo>
                    <a:pt x="1133747" y="743730"/>
                  </a:lnTo>
                  <a:lnTo>
                    <a:pt x="1134447" y="691382"/>
                  </a:lnTo>
                  <a:lnTo>
                    <a:pt x="1141363" y="650620"/>
                  </a:lnTo>
                  <a:lnTo>
                    <a:pt x="1148590" y="596739"/>
                  </a:lnTo>
                  <a:lnTo>
                    <a:pt x="1161846" y="554487"/>
                  </a:lnTo>
                  <a:lnTo>
                    <a:pt x="1175227" y="499160"/>
                  </a:lnTo>
                  <a:lnTo>
                    <a:pt x="1194450" y="455507"/>
                  </a:lnTo>
                  <a:lnTo>
                    <a:pt x="1216515" y="411185"/>
                  </a:lnTo>
                  <a:lnTo>
                    <a:pt x="1244235" y="378581"/>
                  </a:lnTo>
                  <a:lnTo>
                    <a:pt x="1271705" y="332990"/>
                  </a:lnTo>
                  <a:lnTo>
                    <a:pt x="1304644" y="299159"/>
                  </a:lnTo>
                  <a:lnTo>
                    <a:pt x="1340051" y="264749"/>
                  </a:lnTo>
                  <a:lnTo>
                    <a:pt x="1377834" y="229781"/>
                  </a:lnTo>
                  <a:lnTo>
                    <a:pt x="1384020" y="228327"/>
                  </a:lnTo>
                  <a:lnTo>
                    <a:pt x="1385240" y="214995"/>
                  </a:lnTo>
                  <a:lnTo>
                    <a:pt x="1918393" y="89735"/>
                  </a:lnTo>
                  <a:lnTo>
                    <a:pt x="1960495" y="92889"/>
                  </a:lnTo>
                  <a:lnTo>
                    <a:pt x="2003982" y="108764"/>
                  </a:lnTo>
                  <a:lnTo>
                    <a:pt x="2045838" y="125022"/>
                  </a:lnTo>
                  <a:lnTo>
                    <a:pt x="2085952" y="141689"/>
                  </a:lnTo>
                  <a:lnTo>
                    <a:pt x="2127119" y="171154"/>
                  </a:lnTo>
                  <a:lnTo>
                    <a:pt x="2163419" y="188718"/>
                  </a:lnTo>
                  <a:lnTo>
                    <a:pt x="2200551" y="219131"/>
                  </a:lnTo>
                  <a:lnTo>
                    <a:pt x="2232596" y="237694"/>
                  </a:lnTo>
                  <a:lnTo>
                    <a:pt x="2265252" y="269159"/>
                  </a:lnTo>
                  <a:lnTo>
                    <a:pt x="2295505" y="301189"/>
                  </a:lnTo>
                  <a:lnTo>
                    <a:pt x="2326148" y="346173"/>
                  </a:lnTo>
                  <a:lnTo>
                    <a:pt x="2351263" y="379410"/>
                  </a:lnTo>
                  <a:lnTo>
                    <a:pt x="2373643" y="413289"/>
                  </a:lnTo>
                  <a:lnTo>
                    <a:pt x="2396083" y="460200"/>
                  </a:lnTo>
                  <a:lnTo>
                    <a:pt x="2412663" y="495442"/>
                  </a:lnTo>
                  <a:lnTo>
                    <a:pt x="2429082" y="543768"/>
                  </a:lnTo>
                  <a:lnTo>
                    <a:pt x="2442326" y="592839"/>
                  </a:lnTo>
                  <a:lnTo>
                    <a:pt x="2488801" y="790653"/>
                  </a:lnTo>
                  <a:lnTo>
                    <a:pt x="1259753" y="1079408"/>
                  </a:lnTo>
                  <a:lnTo>
                    <a:pt x="1898780" y="3799349"/>
                  </a:lnTo>
                  <a:close/>
                </a:path>
                <a:path w="4046854" h="3821429">
                  <a:moveTo>
                    <a:pt x="180504" y="1059007"/>
                  </a:moveTo>
                  <a:lnTo>
                    <a:pt x="2668" y="1100788"/>
                  </a:lnTo>
                  <a:lnTo>
                    <a:pt x="835096" y="526888"/>
                  </a:lnTo>
                  <a:lnTo>
                    <a:pt x="839221" y="525919"/>
                  </a:lnTo>
                  <a:lnTo>
                    <a:pt x="838378" y="513071"/>
                  </a:lnTo>
                  <a:lnTo>
                    <a:pt x="843534" y="511860"/>
                  </a:lnTo>
                  <a:lnTo>
                    <a:pt x="844495" y="498588"/>
                  </a:lnTo>
                  <a:lnTo>
                    <a:pt x="852228" y="496771"/>
                  </a:lnTo>
                  <a:lnTo>
                    <a:pt x="853190" y="483499"/>
                  </a:lnTo>
                  <a:lnTo>
                    <a:pt x="857315" y="482530"/>
                  </a:lnTo>
                  <a:lnTo>
                    <a:pt x="859211" y="469039"/>
                  </a:lnTo>
                  <a:lnTo>
                    <a:pt x="864205" y="467866"/>
                  </a:lnTo>
                  <a:lnTo>
                    <a:pt x="866295" y="454329"/>
                  </a:lnTo>
                  <a:lnTo>
                    <a:pt x="876251" y="451990"/>
                  </a:lnTo>
                  <a:lnTo>
                    <a:pt x="878502" y="438415"/>
                  </a:lnTo>
                  <a:lnTo>
                    <a:pt x="884689" y="436962"/>
                  </a:lnTo>
                  <a:lnTo>
                    <a:pt x="886939" y="423387"/>
                  </a:lnTo>
                  <a:lnTo>
                    <a:pt x="893126" y="421934"/>
                  </a:lnTo>
                  <a:lnTo>
                    <a:pt x="895795" y="408261"/>
                  </a:lnTo>
                  <a:lnTo>
                    <a:pt x="904426" y="393187"/>
                  </a:lnTo>
                  <a:lnTo>
                    <a:pt x="910000" y="391878"/>
                  </a:lnTo>
                  <a:lnTo>
                    <a:pt x="931841" y="373700"/>
                  </a:lnTo>
                  <a:lnTo>
                    <a:pt x="930999" y="360853"/>
                  </a:lnTo>
                  <a:lnTo>
                    <a:pt x="942341" y="358188"/>
                  </a:lnTo>
                  <a:lnTo>
                    <a:pt x="953871" y="342433"/>
                  </a:lnTo>
                  <a:lnTo>
                    <a:pt x="960058" y="340980"/>
                  </a:lnTo>
                  <a:lnTo>
                    <a:pt x="963517" y="327121"/>
                  </a:lnTo>
                  <a:lnTo>
                    <a:pt x="1136128" y="286568"/>
                  </a:lnTo>
                  <a:lnTo>
                    <a:pt x="1095178" y="309234"/>
                  </a:lnTo>
                  <a:lnTo>
                    <a:pt x="1056034" y="331477"/>
                  </a:lnTo>
                  <a:lnTo>
                    <a:pt x="1021829" y="365604"/>
                  </a:lnTo>
                  <a:lnTo>
                    <a:pt x="989892" y="399199"/>
                  </a:lnTo>
                  <a:lnTo>
                    <a:pt x="960453" y="432207"/>
                  </a:lnTo>
                  <a:lnTo>
                    <a:pt x="933744" y="464574"/>
                  </a:lnTo>
                  <a:lnTo>
                    <a:pt x="912899" y="508609"/>
                  </a:lnTo>
                  <a:lnTo>
                    <a:pt x="895246" y="551894"/>
                  </a:lnTo>
                  <a:lnTo>
                    <a:pt x="881015" y="594375"/>
                  </a:lnTo>
                  <a:lnTo>
                    <a:pt x="873963" y="622123"/>
                  </a:lnTo>
                  <a:lnTo>
                    <a:pt x="804717" y="638392"/>
                  </a:lnTo>
                  <a:lnTo>
                    <a:pt x="804802" y="639685"/>
                  </a:lnTo>
                  <a:lnTo>
                    <a:pt x="180504" y="1059007"/>
                  </a:lnTo>
                  <a:close/>
                </a:path>
                <a:path w="4046854" h="3821429">
                  <a:moveTo>
                    <a:pt x="1314" y="696687"/>
                  </a:moveTo>
                  <a:lnTo>
                    <a:pt x="473" y="579472"/>
                  </a:lnTo>
                  <a:lnTo>
                    <a:pt x="2558" y="578029"/>
                  </a:lnTo>
                  <a:lnTo>
                    <a:pt x="2495" y="695866"/>
                  </a:lnTo>
                  <a:lnTo>
                    <a:pt x="1314" y="696687"/>
                  </a:lnTo>
                  <a:close/>
                </a:path>
                <a:path w="4046854" h="3821429">
                  <a:moveTo>
                    <a:pt x="500" y="892565"/>
                  </a:moveTo>
                  <a:lnTo>
                    <a:pt x="2443" y="793235"/>
                  </a:lnTo>
                  <a:lnTo>
                    <a:pt x="2391" y="891277"/>
                  </a:lnTo>
                  <a:lnTo>
                    <a:pt x="500" y="892565"/>
                  </a:lnTo>
                  <a:close/>
                </a:path>
                <a:path w="4046854" h="3821429">
                  <a:moveTo>
                    <a:pt x="804802" y="639685"/>
                  </a:moveTo>
                  <a:lnTo>
                    <a:pt x="804717" y="638392"/>
                  </a:lnTo>
                  <a:lnTo>
                    <a:pt x="807811" y="637665"/>
                  </a:lnTo>
                  <a:lnTo>
                    <a:pt x="804802" y="639685"/>
                  </a:lnTo>
                  <a:close/>
                </a:path>
                <a:path w="4046854" h="3821429">
                  <a:moveTo>
                    <a:pt x="2134" y="1374061"/>
                  </a:moveTo>
                  <a:lnTo>
                    <a:pt x="2176" y="1296525"/>
                  </a:lnTo>
                  <a:lnTo>
                    <a:pt x="804051" y="755960"/>
                  </a:lnTo>
                  <a:lnTo>
                    <a:pt x="800304" y="730749"/>
                  </a:lnTo>
                  <a:lnTo>
                    <a:pt x="802366" y="730265"/>
                  </a:lnTo>
                  <a:lnTo>
                    <a:pt x="800493" y="717659"/>
                  </a:lnTo>
                  <a:lnTo>
                    <a:pt x="800870" y="691479"/>
                  </a:lnTo>
                  <a:lnTo>
                    <a:pt x="802932" y="690994"/>
                  </a:lnTo>
                  <a:lnTo>
                    <a:pt x="800027" y="678631"/>
                  </a:lnTo>
                  <a:lnTo>
                    <a:pt x="802186" y="678124"/>
                  </a:lnTo>
                  <a:lnTo>
                    <a:pt x="801247" y="665298"/>
                  </a:lnTo>
                  <a:lnTo>
                    <a:pt x="803213" y="664837"/>
                  </a:lnTo>
                  <a:lnTo>
                    <a:pt x="802467" y="651966"/>
                  </a:lnTo>
                  <a:lnTo>
                    <a:pt x="805560" y="651239"/>
                  </a:lnTo>
                  <a:lnTo>
                    <a:pt x="804802" y="639685"/>
                  </a:lnTo>
                  <a:lnTo>
                    <a:pt x="807811" y="637665"/>
                  </a:lnTo>
                  <a:lnTo>
                    <a:pt x="873963" y="622123"/>
                  </a:lnTo>
                  <a:lnTo>
                    <a:pt x="870437" y="635997"/>
                  </a:lnTo>
                  <a:lnTo>
                    <a:pt x="863745" y="676707"/>
                  </a:lnTo>
                  <a:lnTo>
                    <a:pt x="864073" y="728813"/>
                  </a:lnTo>
                  <a:lnTo>
                    <a:pt x="868748" y="779898"/>
                  </a:lnTo>
                  <a:lnTo>
                    <a:pt x="875096" y="817544"/>
                  </a:lnTo>
                  <a:lnTo>
                    <a:pt x="814262" y="831836"/>
                  </a:lnTo>
                  <a:lnTo>
                    <a:pt x="2134" y="1374061"/>
                  </a:lnTo>
                  <a:close/>
                </a:path>
                <a:path w="4046854" h="3821429">
                  <a:moveTo>
                    <a:pt x="2305" y="1052419"/>
                  </a:moveTo>
                  <a:lnTo>
                    <a:pt x="1789" y="983583"/>
                  </a:lnTo>
                  <a:lnTo>
                    <a:pt x="2342" y="983202"/>
                  </a:lnTo>
                  <a:lnTo>
                    <a:pt x="2305" y="1052419"/>
                  </a:lnTo>
                  <a:close/>
                </a:path>
                <a:path w="4046854" h="3821429">
                  <a:moveTo>
                    <a:pt x="2014" y="1600395"/>
                  </a:moveTo>
                  <a:lnTo>
                    <a:pt x="2072" y="1491827"/>
                  </a:lnTo>
                  <a:lnTo>
                    <a:pt x="837499" y="930743"/>
                  </a:lnTo>
                  <a:lnTo>
                    <a:pt x="814262" y="831836"/>
                  </a:lnTo>
                  <a:lnTo>
                    <a:pt x="875096" y="817544"/>
                  </a:lnTo>
                  <a:lnTo>
                    <a:pt x="915761" y="990631"/>
                  </a:lnTo>
                  <a:lnTo>
                    <a:pt x="854927" y="1004923"/>
                  </a:lnTo>
                  <a:lnTo>
                    <a:pt x="2337" y="1583561"/>
                  </a:lnTo>
                  <a:lnTo>
                    <a:pt x="2014" y="1600395"/>
                  </a:lnTo>
                  <a:close/>
                </a:path>
                <a:path w="4046854" h="3821429">
                  <a:moveTo>
                    <a:pt x="2238" y="1178743"/>
                  </a:moveTo>
                  <a:lnTo>
                    <a:pt x="2305" y="1052419"/>
                  </a:lnTo>
                  <a:lnTo>
                    <a:pt x="2668" y="1100788"/>
                  </a:lnTo>
                  <a:lnTo>
                    <a:pt x="180504" y="1059007"/>
                  </a:lnTo>
                  <a:lnTo>
                    <a:pt x="2238" y="1178743"/>
                  </a:lnTo>
                  <a:close/>
                </a:path>
                <a:path w="4046854" h="3821429">
                  <a:moveTo>
                    <a:pt x="2026" y="1296626"/>
                  </a:moveTo>
                  <a:lnTo>
                    <a:pt x="1274" y="1179391"/>
                  </a:lnTo>
                  <a:lnTo>
                    <a:pt x="2238" y="1178743"/>
                  </a:lnTo>
                  <a:lnTo>
                    <a:pt x="2176" y="1296525"/>
                  </a:lnTo>
                  <a:lnTo>
                    <a:pt x="2026" y="1296626"/>
                  </a:lnTo>
                  <a:close/>
                </a:path>
                <a:path w="4046854" h="3821429">
                  <a:moveTo>
                    <a:pt x="1919" y="1779216"/>
                  </a:moveTo>
                  <a:lnTo>
                    <a:pt x="1968" y="1687278"/>
                  </a:lnTo>
                  <a:lnTo>
                    <a:pt x="875260" y="1091467"/>
                  </a:lnTo>
                  <a:lnTo>
                    <a:pt x="854927" y="1004923"/>
                  </a:lnTo>
                  <a:lnTo>
                    <a:pt x="915761" y="990631"/>
                  </a:lnTo>
                  <a:lnTo>
                    <a:pt x="953522" y="1151355"/>
                  </a:lnTo>
                  <a:lnTo>
                    <a:pt x="892688" y="1165647"/>
                  </a:lnTo>
                  <a:lnTo>
                    <a:pt x="1919" y="1779216"/>
                  </a:lnTo>
                  <a:close/>
                </a:path>
                <a:path w="4046854" h="3821429">
                  <a:moveTo>
                    <a:pt x="982" y="1492558"/>
                  </a:moveTo>
                  <a:lnTo>
                    <a:pt x="251" y="1375318"/>
                  </a:lnTo>
                  <a:lnTo>
                    <a:pt x="2134" y="1374061"/>
                  </a:lnTo>
                  <a:lnTo>
                    <a:pt x="2072" y="1491827"/>
                  </a:lnTo>
                  <a:lnTo>
                    <a:pt x="982" y="1492558"/>
                  </a:lnTo>
                  <a:close/>
                </a:path>
                <a:path w="4046854" h="3821429">
                  <a:moveTo>
                    <a:pt x="175669" y="1855937"/>
                  </a:moveTo>
                  <a:lnTo>
                    <a:pt x="2526" y="1896615"/>
                  </a:lnTo>
                  <a:lnTo>
                    <a:pt x="915925" y="1264554"/>
                  </a:lnTo>
                  <a:lnTo>
                    <a:pt x="892688" y="1165647"/>
                  </a:lnTo>
                  <a:lnTo>
                    <a:pt x="953522" y="1151355"/>
                  </a:lnTo>
                  <a:lnTo>
                    <a:pt x="994187" y="1324442"/>
                  </a:lnTo>
                  <a:lnTo>
                    <a:pt x="933353" y="1338734"/>
                  </a:lnTo>
                  <a:lnTo>
                    <a:pt x="175669" y="1855937"/>
                  </a:lnTo>
                  <a:close/>
                </a:path>
                <a:path w="4046854" h="3821429">
                  <a:moveTo>
                    <a:pt x="3202507" y="3819194"/>
                  </a:moveTo>
                  <a:lnTo>
                    <a:pt x="3137206" y="3819103"/>
                  </a:lnTo>
                  <a:lnTo>
                    <a:pt x="2428998" y="804703"/>
                  </a:lnTo>
                  <a:lnTo>
                    <a:pt x="2488801" y="790653"/>
                  </a:lnTo>
                  <a:lnTo>
                    <a:pt x="2526561" y="951377"/>
                  </a:lnTo>
                  <a:lnTo>
                    <a:pt x="2630897" y="1122551"/>
                  </a:lnTo>
                  <a:lnTo>
                    <a:pt x="2572193" y="1136343"/>
                  </a:lnTo>
                  <a:lnTo>
                    <a:pt x="3039845" y="3126846"/>
                  </a:lnTo>
                  <a:lnTo>
                    <a:pt x="3146459" y="3284439"/>
                  </a:lnTo>
                  <a:lnTo>
                    <a:pt x="3080511" y="3299933"/>
                  </a:lnTo>
                  <a:lnTo>
                    <a:pt x="3158937" y="3633744"/>
                  </a:lnTo>
                  <a:lnTo>
                    <a:pt x="3168985" y="3644429"/>
                  </a:lnTo>
                  <a:lnTo>
                    <a:pt x="3216692" y="3698449"/>
                  </a:lnTo>
                  <a:lnTo>
                    <a:pt x="3252486" y="3729177"/>
                  </a:lnTo>
                  <a:lnTo>
                    <a:pt x="3266979" y="3738818"/>
                  </a:lnTo>
                  <a:lnTo>
                    <a:pt x="3187983" y="3757377"/>
                  </a:lnTo>
                  <a:lnTo>
                    <a:pt x="3202507" y="3819194"/>
                  </a:lnTo>
                  <a:close/>
                </a:path>
                <a:path w="4046854" h="3821429">
                  <a:moveTo>
                    <a:pt x="1711" y="2170015"/>
                  </a:moveTo>
                  <a:lnTo>
                    <a:pt x="1752" y="2092467"/>
                  </a:lnTo>
                  <a:lnTo>
                    <a:pt x="956591" y="1437641"/>
                  </a:lnTo>
                  <a:lnTo>
                    <a:pt x="933353" y="1338734"/>
                  </a:lnTo>
                  <a:lnTo>
                    <a:pt x="994187" y="1324442"/>
                  </a:lnTo>
                  <a:lnTo>
                    <a:pt x="1034852" y="1497529"/>
                  </a:lnTo>
                  <a:lnTo>
                    <a:pt x="974019" y="1511821"/>
                  </a:lnTo>
                  <a:lnTo>
                    <a:pt x="1711" y="2170015"/>
                  </a:lnTo>
                  <a:close/>
                </a:path>
                <a:path w="4046854" h="3821429">
                  <a:moveTo>
                    <a:pt x="324" y="1688400"/>
                  </a:moveTo>
                  <a:lnTo>
                    <a:pt x="2014" y="1600395"/>
                  </a:lnTo>
                  <a:lnTo>
                    <a:pt x="1968" y="1687278"/>
                  </a:lnTo>
                  <a:lnTo>
                    <a:pt x="324" y="1688400"/>
                  </a:lnTo>
                  <a:close/>
                </a:path>
                <a:path w="4046854" h="3821429">
                  <a:moveTo>
                    <a:pt x="2236815" y="1162954"/>
                  </a:moveTo>
                  <a:lnTo>
                    <a:pt x="1592390" y="1314357"/>
                  </a:lnTo>
                  <a:lnTo>
                    <a:pt x="1577867" y="1252540"/>
                  </a:lnTo>
                  <a:lnTo>
                    <a:pt x="2222292" y="1101137"/>
                  </a:lnTo>
                  <a:lnTo>
                    <a:pt x="2236815" y="1162954"/>
                  </a:lnTo>
                  <a:close/>
                </a:path>
                <a:path w="4046854" h="3821429">
                  <a:moveTo>
                    <a:pt x="1585" y="2406101"/>
                  </a:moveTo>
                  <a:lnTo>
                    <a:pt x="1648" y="2287862"/>
                  </a:lnTo>
                  <a:lnTo>
                    <a:pt x="997256" y="1610728"/>
                  </a:lnTo>
                  <a:lnTo>
                    <a:pt x="974019" y="1511821"/>
                  </a:lnTo>
                  <a:lnTo>
                    <a:pt x="1034852" y="1497529"/>
                  </a:lnTo>
                  <a:lnTo>
                    <a:pt x="1075518" y="1670616"/>
                  </a:lnTo>
                  <a:lnTo>
                    <a:pt x="1014684" y="1684909"/>
                  </a:lnTo>
                  <a:lnTo>
                    <a:pt x="2097" y="2379411"/>
                  </a:lnTo>
                  <a:lnTo>
                    <a:pt x="1585" y="2406101"/>
                  </a:lnTo>
                  <a:close/>
                </a:path>
                <a:path w="4046854" h="3821429">
                  <a:moveTo>
                    <a:pt x="3963353" y="3770897"/>
                  </a:moveTo>
                  <a:lnTo>
                    <a:pt x="3849171" y="3797724"/>
                  </a:lnTo>
                  <a:lnTo>
                    <a:pt x="3882913" y="3763705"/>
                  </a:lnTo>
                  <a:lnTo>
                    <a:pt x="3913465" y="3730435"/>
                  </a:lnTo>
                  <a:lnTo>
                    <a:pt x="3940344" y="3698028"/>
                  </a:lnTo>
                  <a:lnTo>
                    <a:pt x="3960162" y="3654235"/>
                  </a:lnTo>
                  <a:lnTo>
                    <a:pt x="3975407" y="3611516"/>
                  </a:lnTo>
                  <a:lnTo>
                    <a:pt x="3983863" y="3570392"/>
                  </a:lnTo>
                  <a:lnTo>
                    <a:pt x="3982541" y="3518519"/>
                  </a:lnTo>
                  <a:lnTo>
                    <a:pt x="3974259" y="3468282"/>
                  </a:lnTo>
                  <a:lnTo>
                    <a:pt x="3961836" y="3432063"/>
                  </a:lnTo>
                  <a:lnTo>
                    <a:pt x="3939376" y="3385157"/>
                  </a:lnTo>
                  <a:lnTo>
                    <a:pt x="2572193" y="1136343"/>
                  </a:lnTo>
                  <a:lnTo>
                    <a:pt x="2630897" y="1122551"/>
                  </a:lnTo>
                  <a:lnTo>
                    <a:pt x="3994212" y="3359228"/>
                  </a:lnTo>
                  <a:lnTo>
                    <a:pt x="4014737" y="3393543"/>
                  </a:lnTo>
                  <a:lnTo>
                    <a:pt x="4031764" y="3441726"/>
                  </a:lnTo>
                  <a:lnTo>
                    <a:pt x="4042423" y="3491405"/>
                  </a:lnTo>
                  <a:lnTo>
                    <a:pt x="4046752" y="3542571"/>
                  </a:lnTo>
                  <a:lnTo>
                    <a:pt x="4041882" y="3582852"/>
                  </a:lnTo>
                  <a:lnTo>
                    <a:pt x="4033658" y="3636968"/>
                  </a:lnTo>
                  <a:lnTo>
                    <a:pt x="4016306" y="3680182"/>
                  </a:lnTo>
                  <a:lnTo>
                    <a:pt x="3992121" y="3725001"/>
                  </a:lnTo>
                  <a:lnTo>
                    <a:pt x="3963353" y="3770897"/>
                  </a:lnTo>
                  <a:close/>
                </a:path>
                <a:path w="4046854" h="3821429">
                  <a:moveTo>
                    <a:pt x="1900" y="1814521"/>
                  </a:moveTo>
                  <a:lnTo>
                    <a:pt x="1632" y="1779413"/>
                  </a:lnTo>
                  <a:lnTo>
                    <a:pt x="1919" y="1779216"/>
                  </a:lnTo>
                  <a:lnTo>
                    <a:pt x="1900" y="1814521"/>
                  </a:lnTo>
                  <a:close/>
                </a:path>
                <a:path w="4046854" h="3821429">
                  <a:moveTo>
                    <a:pt x="1815" y="1974611"/>
                  </a:moveTo>
                  <a:lnTo>
                    <a:pt x="1900" y="1814521"/>
                  </a:lnTo>
                  <a:lnTo>
                    <a:pt x="2526" y="1896615"/>
                  </a:lnTo>
                  <a:lnTo>
                    <a:pt x="175669" y="1855937"/>
                  </a:lnTo>
                  <a:lnTo>
                    <a:pt x="1815" y="1974611"/>
                  </a:lnTo>
                  <a:close/>
                </a:path>
                <a:path w="4046854" h="3821429">
                  <a:moveTo>
                    <a:pt x="1495" y="2575145"/>
                  </a:moveTo>
                  <a:lnTo>
                    <a:pt x="1544" y="2483266"/>
                  </a:lnTo>
                  <a:lnTo>
                    <a:pt x="1037921" y="1783816"/>
                  </a:lnTo>
                  <a:lnTo>
                    <a:pt x="1014684" y="1684909"/>
                  </a:lnTo>
                  <a:lnTo>
                    <a:pt x="1075518" y="1670616"/>
                  </a:lnTo>
                  <a:lnTo>
                    <a:pt x="1116183" y="1843703"/>
                  </a:lnTo>
                  <a:lnTo>
                    <a:pt x="1055349" y="1857996"/>
                  </a:lnTo>
                  <a:lnTo>
                    <a:pt x="1495" y="2575145"/>
                  </a:lnTo>
                  <a:close/>
                </a:path>
                <a:path w="4046854" h="3821429">
                  <a:moveTo>
                    <a:pt x="1713" y="2092493"/>
                  </a:moveTo>
                  <a:lnTo>
                    <a:pt x="819" y="1975291"/>
                  </a:lnTo>
                  <a:lnTo>
                    <a:pt x="1815" y="1974611"/>
                  </a:lnTo>
                  <a:lnTo>
                    <a:pt x="1752" y="2092467"/>
                  </a:lnTo>
                  <a:close/>
                </a:path>
                <a:path w="4046854" h="3821429">
                  <a:moveTo>
                    <a:pt x="178127" y="2651153"/>
                  </a:moveTo>
                  <a:lnTo>
                    <a:pt x="2178" y="2692491"/>
                  </a:lnTo>
                  <a:lnTo>
                    <a:pt x="1078587" y="1956903"/>
                  </a:lnTo>
                  <a:lnTo>
                    <a:pt x="1055349" y="1857996"/>
                  </a:lnTo>
                  <a:lnTo>
                    <a:pt x="1116183" y="1843703"/>
                  </a:lnTo>
                  <a:lnTo>
                    <a:pt x="1156849" y="2016791"/>
                  </a:lnTo>
                  <a:lnTo>
                    <a:pt x="1096015" y="2031083"/>
                  </a:lnTo>
                  <a:lnTo>
                    <a:pt x="178127" y="2651153"/>
                  </a:lnTo>
                  <a:close/>
                </a:path>
                <a:path w="4046854" h="3821429">
                  <a:moveTo>
                    <a:pt x="2097082" y="2017669"/>
                  </a:moveTo>
                  <a:lnTo>
                    <a:pt x="2051373" y="2015362"/>
                  </a:lnTo>
                  <a:lnTo>
                    <a:pt x="2009183" y="2012229"/>
                  </a:lnTo>
                  <a:lnTo>
                    <a:pt x="1968722" y="1995643"/>
                  </a:lnTo>
                  <a:lnTo>
                    <a:pt x="1934016" y="1977705"/>
                  </a:lnTo>
                  <a:lnTo>
                    <a:pt x="1903276" y="1945790"/>
                  </a:lnTo>
                  <a:lnTo>
                    <a:pt x="1880527" y="1911997"/>
                  </a:lnTo>
                  <a:lnTo>
                    <a:pt x="1866886" y="1876065"/>
                  </a:lnTo>
                  <a:lnTo>
                    <a:pt x="1860194" y="1825454"/>
                  </a:lnTo>
                  <a:lnTo>
                    <a:pt x="1865515" y="1785066"/>
                  </a:lnTo>
                  <a:lnTo>
                    <a:pt x="1878827" y="1742801"/>
                  </a:lnTo>
                  <a:lnTo>
                    <a:pt x="1901915" y="1711285"/>
                  </a:lnTo>
                  <a:lnTo>
                    <a:pt x="1930756" y="1678418"/>
                  </a:lnTo>
                  <a:lnTo>
                    <a:pt x="1967138" y="1656824"/>
                  </a:lnTo>
                  <a:lnTo>
                    <a:pt x="2007037" y="1634405"/>
                  </a:lnTo>
                  <a:lnTo>
                    <a:pt x="2052745" y="1636712"/>
                  </a:lnTo>
                  <a:lnTo>
                    <a:pt x="2094936" y="1639845"/>
                  </a:lnTo>
                  <a:lnTo>
                    <a:pt x="2135396" y="1656431"/>
                  </a:lnTo>
                  <a:lnTo>
                    <a:pt x="2152749" y="1665399"/>
                  </a:lnTo>
                  <a:lnTo>
                    <a:pt x="2021560" y="1696221"/>
                  </a:lnTo>
                  <a:lnTo>
                    <a:pt x="1975666" y="1720050"/>
                  </a:lnTo>
                  <a:lnTo>
                    <a:pt x="1941472" y="1754175"/>
                  </a:lnTo>
                  <a:lnTo>
                    <a:pt x="1926041" y="1809983"/>
                  </a:lnTo>
                  <a:lnTo>
                    <a:pt x="1927720" y="1861772"/>
                  </a:lnTo>
                  <a:lnTo>
                    <a:pt x="1946374" y="1896527"/>
                  </a:lnTo>
                  <a:lnTo>
                    <a:pt x="1985042" y="1939625"/>
                  </a:lnTo>
                  <a:lnTo>
                    <a:pt x="2030854" y="1954954"/>
                  </a:lnTo>
                  <a:lnTo>
                    <a:pt x="2082558" y="1955852"/>
                  </a:lnTo>
                  <a:lnTo>
                    <a:pt x="2213747" y="1925030"/>
                  </a:lnTo>
                  <a:lnTo>
                    <a:pt x="2202203" y="1940788"/>
                  </a:lnTo>
                  <a:lnTo>
                    <a:pt x="2173362" y="1973656"/>
                  </a:lnTo>
                  <a:lnTo>
                    <a:pt x="2136980" y="1995249"/>
                  </a:lnTo>
                  <a:lnTo>
                    <a:pt x="2097082" y="2017669"/>
                  </a:lnTo>
                  <a:close/>
                </a:path>
                <a:path w="4046854" h="3821429">
                  <a:moveTo>
                    <a:pt x="900" y="2288371"/>
                  </a:moveTo>
                  <a:lnTo>
                    <a:pt x="6" y="2171169"/>
                  </a:lnTo>
                  <a:lnTo>
                    <a:pt x="1711" y="2170015"/>
                  </a:lnTo>
                  <a:lnTo>
                    <a:pt x="1648" y="2287862"/>
                  </a:lnTo>
                  <a:lnTo>
                    <a:pt x="900" y="2288371"/>
                  </a:lnTo>
                  <a:close/>
                </a:path>
                <a:path w="4046854" h="3821429">
                  <a:moveTo>
                    <a:pt x="2213747" y="1925030"/>
                  </a:moveTo>
                  <a:lnTo>
                    <a:pt x="2082558" y="1955852"/>
                  </a:lnTo>
                  <a:lnTo>
                    <a:pt x="2128888" y="1931922"/>
                  </a:lnTo>
                  <a:lnTo>
                    <a:pt x="2163033" y="1897808"/>
                  </a:lnTo>
                  <a:lnTo>
                    <a:pt x="2178222" y="1842056"/>
                  </a:lnTo>
                  <a:lnTo>
                    <a:pt x="2179303" y="1802665"/>
                  </a:lnTo>
                  <a:lnTo>
                    <a:pt x="2157744" y="1755547"/>
                  </a:lnTo>
                  <a:lnTo>
                    <a:pt x="2119076" y="1712448"/>
                  </a:lnTo>
                  <a:lnTo>
                    <a:pt x="2073264" y="1697120"/>
                  </a:lnTo>
                  <a:lnTo>
                    <a:pt x="2021560" y="1696221"/>
                  </a:lnTo>
                  <a:lnTo>
                    <a:pt x="2152749" y="1665399"/>
                  </a:lnTo>
                  <a:lnTo>
                    <a:pt x="2200842" y="1706284"/>
                  </a:lnTo>
                  <a:lnTo>
                    <a:pt x="2223591" y="1740076"/>
                  </a:lnTo>
                  <a:lnTo>
                    <a:pt x="2240137" y="1788372"/>
                  </a:lnTo>
                  <a:lnTo>
                    <a:pt x="2243924" y="1826620"/>
                  </a:lnTo>
                  <a:lnTo>
                    <a:pt x="2238603" y="1867007"/>
                  </a:lnTo>
                  <a:lnTo>
                    <a:pt x="2225291" y="1909272"/>
                  </a:lnTo>
                  <a:lnTo>
                    <a:pt x="2213747" y="1925030"/>
                  </a:lnTo>
                  <a:close/>
                </a:path>
                <a:path w="4046854" h="3821429">
                  <a:moveTo>
                    <a:pt x="206122" y="2840263"/>
                  </a:moveTo>
                  <a:lnTo>
                    <a:pt x="1365" y="2888369"/>
                  </a:lnTo>
                  <a:lnTo>
                    <a:pt x="1119252" y="2129990"/>
                  </a:lnTo>
                  <a:lnTo>
                    <a:pt x="1096015" y="2031083"/>
                  </a:lnTo>
                  <a:lnTo>
                    <a:pt x="1156849" y="2016791"/>
                  </a:lnTo>
                  <a:lnTo>
                    <a:pt x="1197514" y="2189878"/>
                  </a:lnTo>
                  <a:lnTo>
                    <a:pt x="1136680" y="2204170"/>
                  </a:lnTo>
                  <a:lnTo>
                    <a:pt x="206122" y="2840263"/>
                  </a:lnTo>
                  <a:close/>
                </a:path>
                <a:path w="4046854" h="3821429">
                  <a:moveTo>
                    <a:pt x="87" y="2484249"/>
                  </a:moveTo>
                  <a:lnTo>
                    <a:pt x="1585" y="2406101"/>
                  </a:lnTo>
                  <a:lnTo>
                    <a:pt x="1544" y="2483266"/>
                  </a:lnTo>
                  <a:lnTo>
                    <a:pt x="87" y="2484249"/>
                  </a:lnTo>
                  <a:close/>
                </a:path>
                <a:path w="4046854" h="3821429">
                  <a:moveTo>
                    <a:pt x="1152" y="3220196"/>
                  </a:moveTo>
                  <a:lnTo>
                    <a:pt x="1225" y="3083793"/>
                  </a:lnTo>
                  <a:lnTo>
                    <a:pt x="1159918" y="2303077"/>
                  </a:lnTo>
                  <a:lnTo>
                    <a:pt x="1136680" y="2204170"/>
                  </a:lnTo>
                  <a:lnTo>
                    <a:pt x="1197514" y="2189878"/>
                  </a:lnTo>
                  <a:lnTo>
                    <a:pt x="1238179" y="2362965"/>
                  </a:lnTo>
                  <a:lnTo>
                    <a:pt x="1177346" y="2377257"/>
                  </a:lnTo>
                  <a:lnTo>
                    <a:pt x="2015" y="3175224"/>
                  </a:lnTo>
                  <a:lnTo>
                    <a:pt x="1152" y="3220196"/>
                  </a:lnTo>
                  <a:close/>
                </a:path>
                <a:path w="4046854" h="3821429">
                  <a:moveTo>
                    <a:pt x="1482" y="2601188"/>
                  </a:moveTo>
                  <a:lnTo>
                    <a:pt x="1284" y="2575289"/>
                  </a:lnTo>
                  <a:lnTo>
                    <a:pt x="1495" y="2575145"/>
                  </a:lnTo>
                  <a:lnTo>
                    <a:pt x="1482" y="2601188"/>
                  </a:lnTo>
                  <a:close/>
                </a:path>
                <a:path w="4046854" h="3821429">
                  <a:moveTo>
                    <a:pt x="1392" y="2770545"/>
                  </a:moveTo>
                  <a:lnTo>
                    <a:pt x="1482" y="2601188"/>
                  </a:lnTo>
                  <a:lnTo>
                    <a:pt x="2178" y="2692491"/>
                  </a:lnTo>
                  <a:lnTo>
                    <a:pt x="178127" y="2651153"/>
                  </a:lnTo>
                  <a:lnTo>
                    <a:pt x="1392" y="2770545"/>
                  </a:lnTo>
                  <a:close/>
                </a:path>
                <a:path w="4046854" h="3821429">
                  <a:moveTo>
                    <a:pt x="968" y="3566595"/>
                  </a:moveTo>
                  <a:lnTo>
                    <a:pt x="1121" y="3279315"/>
                  </a:lnTo>
                  <a:lnTo>
                    <a:pt x="1200583" y="2476164"/>
                  </a:lnTo>
                  <a:lnTo>
                    <a:pt x="1177346" y="2377257"/>
                  </a:lnTo>
                  <a:lnTo>
                    <a:pt x="1238179" y="2362965"/>
                  </a:lnTo>
                  <a:lnTo>
                    <a:pt x="1278845" y="2536052"/>
                  </a:lnTo>
                  <a:lnTo>
                    <a:pt x="1218011" y="2550344"/>
                  </a:lnTo>
                  <a:lnTo>
                    <a:pt x="1119" y="3371121"/>
                  </a:lnTo>
                  <a:lnTo>
                    <a:pt x="2028" y="3488320"/>
                  </a:lnTo>
                  <a:lnTo>
                    <a:pt x="180152" y="3446471"/>
                  </a:lnTo>
                  <a:lnTo>
                    <a:pt x="968" y="3566595"/>
                  </a:lnTo>
                  <a:close/>
                </a:path>
                <a:path w="4046854" h="3821429">
                  <a:moveTo>
                    <a:pt x="2267690" y="2551601"/>
                  </a:moveTo>
                  <a:lnTo>
                    <a:pt x="2182084" y="2571713"/>
                  </a:lnTo>
                  <a:lnTo>
                    <a:pt x="2139893" y="2568580"/>
                  </a:lnTo>
                  <a:lnTo>
                    <a:pt x="2099432" y="2551994"/>
                  </a:lnTo>
                  <a:lnTo>
                    <a:pt x="2061821" y="2521693"/>
                  </a:lnTo>
                  <a:lnTo>
                    <a:pt x="2033986" y="2502141"/>
                  </a:lnTo>
                  <a:lnTo>
                    <a:pt x="2008332" y="2455985"/>
                  </a:lnTo>
                  <a:lnTo>
                    <a:pt x="1994691" y="2420053"/>
                  </a:lnTo>
                  <a:lnTo>
                    <a:pt x="1990904" y="2381805"/>
                  </a:lnTo>
                  <a:lnTo>
                    <a:pt x="1993321" y="2329054"/>
                  </a:lnTo>
                  <a:lnTo>
                    <a:pt x="2009537" y="2299153"/>
                  </a:lnTo>
                  <a:lnTo>
                    <a:pt x="2029720" y="2255273"/>
                  </a:lnTo>
                  <a:lnTo>
                    <a:pt x="2058562" y="2222406"/>
                  </a:lnTo>
                  <a:lnTo>
                    <a:pt x="2094944" y="2200812"/>
                  </a:lnTo>
                  <a:lnTo>
                    <a:pt x="2180550" y="2180700"/>
                  </a:lnTo>
                  <a:lnTo>
                    <a:pt x="2222741" y="2183833"/>
                  </a:lnTo>
                  <a:lnTo>
                    <a:pt x="2263201" y="2200419"/>
                  </a:lnTo>
                  <a:lnTo>
                    <a:pt x="2288276" y="2220620"/>
                  </a:lnTo>
                  <a:lnTo>
                    <a:pt x="2152270" y="2252573"/>
                  </a:lnTo>
                  <a:lnTo>
                    <a:pt x="2106376" y="2276401"/>
                  </a:lnTo>
                  <a:lnTo>
                    <a:pt x="2072182" y="2310526"/>
                  </a:lnTo>
                  <a:lnTo>
                    <a:pt x="2053847" y="2353972"/>
                  </a:lnTo>
                  <a:lnTo>
                    <a:pt x="2055525" y="2405760"/>
                  </a:lnTo>
                  <a:lnTo>
                    <a:pt x="2077084" y="2452879"/>
                  </a:lnTo>
                  <a:lnTo>
                    <a:pt x="2112848" y="2483614"/>
                  </a:lnTo>
                  <a:lnTo>
                    <a:pt x="2158660" y="2498942"/>
                  </a:lnTo>
                  <a:lnTo>
                    <a:pt x="2210364" y="2499840"/>
                  </a:lnTo>
                  <a:lnTo>
                    <a:pt x="2346369" y="2467887"/>
                  </a:lnTo>
                  <a:lnTo>
                    <a:pt x="2332914" y="2497140"/>
                  </a:lnTo>
                  <a:lnTo>
                    <a:pt x="2304072" y="2530008"/>
                  </a:lnTo>
                  <a:lnTo>
                    <a:pt x="2267690" y="2551601"/>
                  </a:lnTo>
                  <a:close/>
                </a:path>
                <a:path w="4046854" h="3821429">
                  <a:moveTo>
                    <a:pt x="2346369" y="2467887"/>
                  </a:moveTo>
                  <a:lnTo>
                    <a:pt x="2210364" y="2499840"/>
                  </a:lnTo>
                  <a:lnTo>
                    <a:pt x="2256693" y="2475910"/>
                  </a:lnTo>
                  <a:lnTo>
                    <a:pt x="2290838" y="2441796"/>
                  </a:lnTo>
                  <a:lnTo>
                    <a:pt x="2308932" y="2398408"/>
                  </a:lnTo>
                  <a:lnTo>
                    <a:pt x="2307109" y="2346653"/>
                  </a:lnTo>
                  <a:lnTo>
                    <a:pt x="2285550" y="2299535"/>
                  </a:lnTo>
                  <a:lnTo>
                    <a:pt x="2249786" y="2268800"/>
                  </a:lnTo>
                  <a:lnTo>
                    <a:pt x="2203974" y="2253471"/>
                  </a:lnTo>
                  <a:lnTo>
                    <a:pt x="2152270" y="2252573"/>
                  </a:lnTo>
                  <a:lnTo>
                    <a:pt x="2288276" y="2220620"/>
                  </a:lnTo>
                  <a:lnTo>
                    <a:pt x="2300813" y="2230720"/>
                  </a:lnTo>
                  <a:lnTo>
                    <a:pt x="2328648" y="2250272"/>
                  </a:lnTo>
                  <a:lnTo>
                    <a:pt x="2354302" y="2296428"/>
                  </a:lnTo>
                  <a:lnTo>
                    <a:pt x="2367943" y="2332360"/>
                  </a:lnTo>
                  <a:lnTo>
                    <a:pt x="2371730" y="2370608"/>
                  </a:lnTo>
                  <a:lnTo>
                    <a:pt x="2369313" y="2423359"/>
                  </a:lnTo>
                  <a:lnTo>
                    <a:pt x="2353097" y="2453261"/>
                  </a:lnTo>
                  <a:lnTo>
                    <a:pt x="2346369" y="2467887"/>
                  </a:lnTo>
                  <a:close/>
                </a:path>
                <a:path w="4046854" h="3821429">
                  <a:moveTo>
                    <a:pt x="1331" y="2883953"/>
                  </a:moveTo>
                  <a:lnTo>
                    <a:pt x="471" y="2771167"/>
                  </a:lnTo>
                  <a:lnTo>
                    <a:pt x="1392" y="2770545"/>
                  </a:lnTo>
                  <a:lnTo>
                    <a:pt x="1331" y="2883953"/>
                  </a:lnTo>
                  <a:close/>
                </a:path>
                <a:path w="4046854" h="3821429">
                  <a:moveTo>
                    <a:pt x="180152" y="3446471"/>
                  </a:moveTo>
                  <a:lnTo>
                    <a:pt x="2028" y="3488320"/>
                  </a:lnTo>
                  <a:lnTo>
                    <a:pt x="1241248" y="2649251"/>
                  </a:lnTo>
                  <a:lnTo>
                    <a:pt x="1218011" y="2550344"/>
                  </a:lnTo>
                  <a:lnTo>
                    <a:pt x="1278845" y="2536052"/>
                  </a:lnTo>
                  <a:lnTo>
                    <a:pt x="1319510" y="2709139"/>
                  </a:lnTo>
                  <a:lnTo>
                    <a:pt x="1258676" y="2723432"/>
                  </a:lnTo>
                  <a:lnTo>
                    <a:pt x="180152" y="3446471"/>
                  </a:lnTo>
                  <a:close/>
                </a:path>
                <a:path w="4046854" h="3821429">
                  <a:moveTo>
                    <a:pt x="1244" y="3048154"/>
                  </a:moveTo>
                  <a:lnTo>
                    <a:pt x="1331" y="2883953"/>
                  </a:lnTo>
                  <a:lnTo>
                    <a:pt x="1365" y="2888369"/>
                  </a:lnTo>
                  <a:lnTo>
                    <a:pt x="206122" y="2840263"/>
                  </a:lnTo>
                  <a:lnTo>
                    <a:pt x="2562" y="2979408"/>
                  </a:lnTo>
                  <a:lnTo>
                    <a:pt x="1244" y="3048154"/>
                  </a:lnTo>
                  <a:close/>
                </a:path>
                <a:path w="4046854" h="3821429">
                  <a:moveTo>
                    <a:pt x="3778993" y="3461975"/>
                  </a:moveTo>
                  <a:lnTo>
                    <a:pt x="3045262" y="2251504"/>
                  </a:lnTo>
                  <a:lnTo>
                    <a:pt x="3100098" y="2225575"/>
                  </a:lnTo>
                  <a:lnTo>
                    <a:pt x="3830924" y="3423682"/>
                  </a:lnTo>
                  <a:lnTo>
                    <a:pt x="3778993" y="3461975"/>
                  </a:lnTo>
                  <a:close/>
                </a:path>
                <a:path w="4046854" h="3821429">
                  <a:moveTo>
                    <a:pt x="203843" y="3636592"/>
                  </a:moveTo>
                  <a:lnTo>
                    <a:pt x="1249" y="3684190"/>
                  </a:lnTo>
                  <a:lnTo>
                    <a:pt x="1279009" y="2809975"/>
                  </a:lnTo>
                  <a:lnTo>
                    <a:pt x="1258676" y="2723432"/>
                  </a:lnTo>
                  <a:lnTo>
                    <a:pt x="1319510" y="2709139"/>
                  </a:lnTo>
                  <a:lnTo>
                    <a:pt x="1357271" y="2869863"/>
                  </a:lnTo>
                  <a:lnTo>
                    <a:pt x="1296437" y="2884155"/>
                  </a:lnTo>
                  <a:lnTo>
                    <a:pt x="203843" y="3636592"/>
                  </a:lnTo>
                  <a:close/>
                </a:path>
                <a:path w="4046854" h="3821429">
                  <a:moveTo>
                    <a:pt x="552" y="3084247"/>
                  </a:moveTo>
                  <a:lnTo>
                    <a:pt x="1244" y="3048154"/>
                  </a:lnTo>
                  <a:lnTo>
                    <a:pt x="1225" y="3083793"/>
                  </a:lnTo>
                  <a:lnTo>
                    <a:pt x="552" y="3084247"/>
                  </a:lnTo>
                  <a:close/>
                </a:path>
                <a:path w="4046854" h="3821429">
                  <a:moveTo>
                    <a:pt x="2785488" y="3818615"/>
                  </a:moveTo>
                  <a:lnTo>
                    <a:pt x="104024" y="3814888"/>
                  </a:lnTo>
                  <a:lnTo>
                    <a:pt x="1319674" y="2983062"/>
                  </a:lnTo>
                  <a:lnTo>
                    <a:pt x="1296437" y="2884155"/>
                  </a:lnTo>
                  <a:lnTo>
                    <a:pt x="1357271" y="2869863"/>
                  </a:lnTo>
                  <a:lnTo>
                    <a:pt x="1397936" y="3042950"/>
                  </a:lnTo>
                  <a:lnTo>
                    <a:pt x="1337102" y="3057243"/>
                  </a:lnTo>
                  <a:lnTo>
                    <a:pt x="248522" y="3795690"/>
                  </a:lnTo>
                  <a:lnTo>
                    <a:pt x="1464015" y="3510120"/>
                  </a:lnTo>
                  <a:lnTo>
                    <a:pt x="1440708" y="3541687"/>
                  </a:lnTo>
                  <a:lnTo>
                    <a:pt x="1411665" y="3574602"/>
                  </a:lnTo>
                  <a:lnTo>
                    <a:pt x="1375136" y="3596230"/>
                  </a:lnTo>
                  <a:lnTo>
                    <a:pt x="451870" y="3813144"/>
                  </a:lnTo>
                  <a:lnTo>
                    <a:pt x="1832748" y="3814863"/>
                  </a:lnTo>
                  <a:lnTo>
                    <a:pt x="1898780" y="3799349"/>
                  </a:lnTo>
                  <a:lnTo>
                    <a:pt x="1901685" y="3811713"/>
                  </a:lnTo>
                  <a:lnTo>
                    <a:pt x="2785488" y="3818615"/>
                  </a:lnTo>
                  <a:close/>
                </a:path>
                <a:path w="4046854" h="3821429">
                  <a:moveTo>
                    <a:pt x="4" y="3280062"/>
                  </a:moveTo>
                  <a:lnTo>
                    <a:pt x="1152" y="3220196"/>
                  </a:lnTo>
                  <a:lnTo>
                    <a:pt x="1121" y="3279315"/>
                  </a:lnTo>
                  <a:lnTo>
                    <a:pt x="4" y="3280062"/>
                  </a:lnTo>
                  <a:close/>
                </a:path>
                <a:path w="4046854" h="3821429">
                  <a:moveTo>
                    <a:pt x="2395496" y="3095589"/>
                  </a:moveTo>
                  <a:lnTo>
                    <a:pt x="2309889" y="3115702"/>
                  </a:lnTo>
                  <a:lnTo>
                    <a:pt x="2267698" y="3112568"/>
                  </a:lnTo>
                  <a:lnTo>
                    <a:pt x="2227238" y="3095983"/>
                  </a:lnTo>
                  <a:lnTo>
                    <a:pt x="2192531" y="3078045"/>
                  </a:lnTo>
                  <a:lnTo>
                    <a:pt x="2161792" y="3046130"/>
                  </a:lnTo>
                  <a:lnTo>
                    <a:pt x="2139042" y="3012337"/>
                  </a:lnTo>
                  <a:lnTo>
                    <a:pt x="2122497" y="2964041"/>
                  </a:lnTo>
                  <a:lnTo>
                    <a:pt x="2118710" y="2925793"/>
                  </a:lnTo>
                  <a:lnTo>
                    <a:pt x="2124031" y="2885406"/>
                  </a:lnTo>
                  <a:lnTo>
                    <a:pt x="2137343" y="2843141"/>
                  </a:lnTo>
                  <a:lnTo>
                    <a:pt x="2160431" y="2811625"/>
                  </a:lnTo>
                  <a:lnTo>
                    <a:pt x="2189272" y="2778757"/>
                  </a:lnTo>
                  <a:lnTo>
                    <a:pt x="2225654" y="2757164"/>
                  </a:lnTo>
                  <a:lnTo>
                    <a:pt x="2265552" y="2734744"/>
                  </a:lnTo>
                  <a:lnTo>
                    <a:pt x="2311260" y="2737051"/>
                  </a:lnTo>
                  <a:lnTo>
                    <a:pt x="2353451" y="2740185"/>
                  </a:lnTo>
                  <a:lnTo>
                    <a:pt x="2393912" y="2756771"/>
                  </a:lnTo>
                  <a:lnTo>
                    <a:pt x="2411265" y="2765739"/>
                  </a:lnTo>
                  <a:lnTo>
                    <a:pt x="2280076" y="2796561"/>
                  </a:lnTo>
                  <a:lnTo>
                    <a:pt x="2234181" y="2820390"/>
                  </a:lnTo>
                  <a:lnTo>
                    <a:pt x="2199988" y="2854515"/>
                  </a:lnTo>
                  <a:lnTo>
                    <a:pt x="2181652" y="2897960"/>
                  </a:lnTo>
                  <a:lnTo>
                    <a:pt x="2183331" y="2949749"/>
                  </a:lnTo>
                  <a:lnTo>
                    <a:pt x="2204890" y="2996867"/>
                  </a:lnTo>
                  <a:lnTo>
                    <a:pt x="2243558" y="3039965"/>
                  </a:lnTo>
                  <a:lnTo>
                    <a:pt x="2289370" y="3055294"/>
                  </a:lnTo>
                  <a:lnTo>
                    <a:pt x="2341074" y="3056192"/>
                  </a:lnTo>
                  <a:lnTo>
                    <a:pt x="2472263" y="3025370"/>
                  </a:lnTo>
                  <a:lnTo>
                    <a:pt x="2460719" y="3041128"/>
                  </a:lnTo>
                  <a:lnTo>
                    <a:pt x="2431877" y="3073996"/>
                  </a:lnTo>
                  <a:lnTo>
                    <a:pt x="2395496" y="3095589"/>
                  </a:lnTo>
                  <a:close/>
                </a:path>
                <a:path w="4046854" h="3821429">
                  <a:moveTo>
                    <a:pt x="2472263" y="3025370"/>
                  </a:moveTo>
                  <a:lnTo>
                    <a:pt x="2341074" y="3056192"/>
                  </a:lnTo>
                  <a:lnTo>
                    <a:pt x="2387403" y="3032261"/>
                  </a:lnTo>
                  <a:lnTo>
                    <a:pt x="2421548" y="2998148"/>
                  </a:lnTo>
                  <a:lnTo>
                    <a:pt x="2436738" y="2942396"/>
                  </a:lnTo>
                  <a:lnTo>
                    <a:pt x="2434914" y="2890641"/>
                  </a:lnTo>
                  <a:lnTo>
                    <a:pt x="2413355" y="2843523"/>
                  </a:lnTo>
                  <a:lnTo>
                    <a:pt x="2377592" y="2812788"/>
                  </a:lnTo>
                  <a:lnTo>
                    <a:pt x="2331780" y="2797460"/>
                  </a:lnTo>
                  <a:lnTo>
                    <a:pt x="2280076" y="2796561"/>
                  </a:lnTo>
                  <a:lnTo>
                    <a:pt x="2411265" y="2765739"/>
                  </a:lnTo>
                  <a:lnTo>
                    <a:pt x="2459358" y="2806624"/>
                  </a:lnTo>
                  <a:lnTo>
                    <a:pt x="2482107" y="2840416"/>
                  </a:lnTo>
                  <a:lnTo>
                    <a:pt x="2495748" y="2876349"/>
                  </a:lnTo>
                  <a:lnTo>
                    <a:pt x="2502440" y="2926960"/>
                  </a:lnTo>
                  <a:lnTo>
                    <a:pt x="2497118" y="2967347"/>
                  </a:lnTo>
                  <a:lnTo>
                    <a:pt x="2483807" y="3009612"/>
                  </a:lnTo>
                  <a:lnTo>
                    <a:pt x="2472263" y="3025370"/>
                  </a:lnTo>
                  <a:close/>
                </a:path>
                <a:path w="4046854" h="3821429">
                  <a:moveTo>
                    <a:pt x="696011" y="3690556"/>
                  </a:moveTo>
                  <a:lnTo>
                    <a:pt x="504230" y="3735614"/>
                  </a:lnTo>
                  <a:lnTo>
                    <a:pt x="1360340" y="3156150"/>
                  </a:lnTo>
                  <a:lnTo>
                    <a:pt x="1337102" y="3057243"/>
                  </a:lnTo>
                  <a:lnTo>
                    <a:pt x="1397936" y="3042950"/>
                  </a:lnTo>
                  <a:lnTo>
                    <a:pt x="1438602" y="3216037"/>
                  </a:lnTo>
                  <a:lnTo>
                    <a:pt x="1377768" y="3230330"/>
                  </a:lnTo>
                  <a:lnTo>
                    <a:pt x="696011" y="3690556"/>
                  </a:lnTo>
                  <a:close/>
                </a:path>
                <a:path w="4046854" h="3821429">
                  <a:moveTo>
                    <a:pt x="1144531" y="3585180"/>
                  </a:moveTo>
                  <a:lnTo>
                    <a:pt x="951719" y="3630480"/>
                  </a:lnTo>
                  <a:lnTo>
                    <a:pt x="1401005" y="3329237"/>
                  </a:lnTo>
                  <a:lnTo>
                    <a:pt x="1377768" y="3230330"/>
                  </a:lnTo>
                  <a:lnTo>
                    <a:pt x="1438602" y="3216037"/>
                  </a:lnTo>
                  <a:lnTo>
                    <a:pt x="1476362" y="3376761"/>
                  </a:lnTo>
                  <a:lnTo>
                    <a:pt x="1478021" y="3389417"/>
                  </a:lnTo>
                  <a:lnTo>
                    <a:pt x="1417402" y="3403659"/>
                  </a:lnTo>
                  <a:lnTo>
                    <a:pt x="1144531" y="3585180"/>
                  </a:lnTo>
                  <a:close/>
                </a:path>
                <a:path w="4046854" h="3821429">
                  <a:moveTo>
                    <a:pt x="929" y="3640131"/>
                  </a:moveTo>
                  <a:lnTo>
                    <a:pt x="398" y="3566977"/>
                  </a:lnTo>
                  <a:lnTo>
                    <a:pt x="968" y="3566595"/>
                  </a:lnTo>
                  <a:lnTo>
                    <a:pt x="929" y="3640131"/>
                  </a:lnTo>
                  <a:close/>
                </a:path>
                <a:path w="4046854" h="3821429">
                  <a:moveTo>
                    <a:pt x="836" y="3814745"/>
                  </a:moveTo>
                  <a:lnTo>
                    <a:pt x="929" y="3640131"/>
                  </a:lnTo>
                  <a:lnTo>
                    <a:pt x="1249" y="3684190"/>
                  </a:lnTo>
                  <a:lnTo>
                    <a:pt x="203843" y="3636592"/>
                  </a:lnTo>
                  <a:lnTo>
                    <a:pt x="2576" y="3775199"/>
                  </a:lnTo>
                  <a:lnTo>
                    <a:pt x="836" y="3814745"/>
                  </a:lnTo>
                  <a:close/>
                </a:path>
                <a:path w="4046854" h="3821429">
                  <a:moveTo>
                    <a:pt x="1464015" y="3510120"/>
                  </a:moveTo>
                  <a:lnTo>
                    <a:pt x="1364522" y="3533495"/>
                  </a:lnTo>
                  <a:lnTo>
                    <a:pt x="1397652" y="3499620"/>
                  </a:lnTo>
                  <a:lnTo>
                    <a:pt x="1416471" y="3456061"/>
                  </a:lnTo>
                  <a:lnTo>
                    <a:pt x="1417402" y="3403659"/>
                  </a:lnTo>
                  <a:lnTo>
                    <a:pt x="1478021" y="3389417"/>
                  </a:lnTo>
                  <a:lnTo>
                    <a:pt x="1482997" y="3427386"/>
                  </a:lnTo>
                  <a:lnTo>
                    <a:pt x="1477528" y="3467808"/>
                  </a:lnTo>
                  <a:lnTo>
                    <a:pt x="1464015" y="3510120"/>
                  </a:lnTo>
                  <a:close/>
                </a:path>
                <a:path w="4046854" h="3821429">
                  <a:moveTo>
                    <a:pt x="100230" y="3817485"/>
                  </a:moveTo>
                  <a:lnTo>
                    <a:pt x="836" y="3814745"/>
                  </a:lnTo>
                  <a:lnTo>
                    <a:pt x="104024" y="3814888"/>
                  </a:lnTo>
                  <a:lnTo>
                    <a:pt x="100230" y="3817485"/>
                  </a:lnTo>
                  <a:close/>
                </a:path>
                <a:path w="4046854" h="3821429">
                  <a:moveTo>
                    <a:pt x="3523356" y="3795996"/>
                  </a:moveTo>
                  <a:lnTo>
                    <a:pt x="3448137" y="3813669"/>
                  </a:lnTo>
                  <a:lnTo>
                    <a:pt x="3421879" y="3793746"/>
                  </a:lnTo>
                  <a:lnTo>
                    <a:pt x="3395749" y="3760748"/>
                  </a:lnTo>
                  <a:lnTo>
                    <a:pt x="3373389" y="3726864"/>
                  </a:lnTo>
                  <a:lnTo>
                    <a:pt x="3080511" y="3299933"/>
                  </a:lnTo>
                  <a:lnTo>
                    <a:pt x="3146459" y="3284439"/>
                  </a:lnTo>
                  <a:lnTo>
                    <a:pt x="3428225" y="3700935"/>
                  </a:lnTo>
                  <a:lnTo>
                    <a:pt x="3454519" y="3733894"/>
                  </a:lnTo>
                  <a:lnTo>
                    <a:pt x="3486422" y="3765537"/>
                  </a:lnTo>
                  <a:lnTo>
                    <a:pt x="3523356" y="3795996"/>
                  </a:lnTo>
                  <a:close/>
                </a:path>
                <a:path w="4046854" h="3821429">
                  <a:moveTo>
                    <a:pt x="3137737" y="3821366"/>
                  </a:moveTo>
                  <a:lnTo>
                    <a:pt x="2785488" y="3818615"/>
                  </a:lnTo>
                  <a:lnTo>
                    <a:pt x="3137206" y="3819103"/>
                  </a:lnTo>
                  <a:lnTo>
                    <a:pt x="3137737" y="3821366"/>
                  </a:lnTo>
                  <a:close/>
                </a:path>
                <a:path w="4046854" h="3821429">
                  <a:moveTo>
                    <a:pt x="3917658" y="3820771"/>
                  </a:moveTo>
                  <a:lnTo>
                    <a:pt x="3269256" y="3816558"/>
                  </a:lnTo>
                  <a:lnTo>
                    <a:pt x="3245452" y="3796059"/>
                  </a:lnTo>
                  <a:lnTo>
                    <a:pt x="3214933" y="3777137"/>
                  </a:lnTo>
                  <a:lnTo>
                    <a:pt x="3187983" y="3757377"/>
                  </a:lnTo>
                  <a:lnTo>
                    <a:pt x="3266979" y="3738818"/>
                  </a:lnTo>
                  <a:lnTo>
                    <a:pt x="3295964" y="3758100"/>
                  </a:lnTo>
                  <a:lnTo>
                    <a:pt x="3350552" y="3797458"/>
                  </a:lnTo>
                  <a:lnTo>
                    <a:pt x="3400453" y="3811826"/>
                  </a:lnTo>
                  <a:lnTo>
                    <a:pt x="3448137" y="3813669"/>
                  </a:lnTo>
                  <a:lnTo>
                    <a:pt x="3523356" y="3795996"/>
                  </a:lnTo>
                  <a:lnTo>
                    <a:pt x="3561842" y="3813046"/>
                  </a:lnTo>
                  <a:lnTo>
                    <a:pt x="3568831" y="3811404"/>
                  </a:lnTo>
                  <a:lnTo>
                    <a:pt x="3779074" y="3814192"/>
                  </a:lnTo>
                  <a:lnTo>
                    <a:pt x="3963353" y="3770897"/>
                  </a:lnTo>
                  <a:lnTo>
                    <a:pt x="3927671" y="3805372"/>
                  </a:lnTo>
                  <a:lnTo>
                    <a:pt x="3917658" y="3820771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5056" y="2691174"/>
            <a:ext cx="3122295" cy="2780665"/>
            <a:chOff x="-5056" y="2691174"/>
            <a:chExt cx="3122295" cy="2780665"/>
          </a:xfrm>
        </p:grpSpPr>
        <p:sp>
          <p:nvSpPr>
            <p:cNvPr id="14" name="object 14"/>
            <p:cNvSpPr/>
            <p:nvPr/>
          </p:nvSpPr>
          <p:spPr>
            <a:xfrm>
              <a:off x="555590" y="3768511"/>
              <a:ext cx="2345055" cy="1146810"/>
            </a:xfrm>
            <a:custGeom>
              <a:avLst/>
              <a:gdLst/>
              <a:ahLst/>
              <a:cxnLst/>
              <a:rect l="l" t="t" r="r" b="b"/>
              <a:pathLst>
                <a:path w="2345055" h="1146810">
                  <a:moveTo>
                    <a:pt x="2344466" y="156985"/>
                  </a:moveTo>
                  <a:lnTo>
                    <a:pt x="68247" y="1146558"/>
                  </a:lnTo>
                  <a:lnTo>
                    <a:pt x="0" y="989572"/>
                  </a:lnTo>
                  <a:lnTo>
                    <a:pt x="2276218" y="0"/>
                  </a:lnTo>
                  <a:lnTo>
                    <a:pt x="2344466" y="156985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5056" y="2691174"/>
              <a:ext cx="3122280" cy="27804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04593" y="2555759"/>
            <a:ext cx="15395575" cy="7000875"/>
            <a:chOff x="2204593" y="2555759"/>
            <a:chExt cx="15395575" cy="7000875"/>
          </a:xfrm>
        </p:grpSpPr>
        <p:sp>
          <p:nvSpPr>
            <p:cNvPr id="17" name="object 17"/>
            <p:cNvSpPr/>
            <p:nvPr/>
          </p:nvSpPr>
          <p:spPr>
            <a:xfrm>
              <a:off x="16328280" y="5243545"/>
              <a:ext cx="1271343" cy="21543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4593" y="2555759"/>
              <a:ext cx="14382749" cy="70008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766657" y="971549"/>
            <a:ext cx="209550" cy="209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243009" y="638238"/>
            <a:ext cx="64471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35" dirty="0">
                <a:solidFill>
                  <a:srgbClr val="FFFFFF"/>
                </a:solidFill>
              </a:rPr>
              <a:t>GARASI </a:t>
            </a:r>
            <a:r>
              <a:rPr spc="-785" dirty="0">
                <a:solidFill>
                  <a:srgbClr val="FFFFFF"/>
                </a:solidFill>
              </a:rPr>
              <a:t>PINTU</a:t>
            </a:r>
            <a:r>
              <a:rPr spc="-650" dirty="0">
                <a:solidFill>
                  <a:srgbClr val="FFFFFF"/>
                </a:solidFill>
              </a:rPr>
              <a:t> </a:t>
            </a:r>
            <a:r>
              <a:rPr spc="-645" dirty="0">
                <a:solidFill>
                  <a:srgbClr val="FFFFFF"/>
                </a:solidFill>
              </a:rPr>
              <a:t>TERTUTUP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br>
              <a:rPr lang="id-ID" sz="4800" dirty="0"/>
            </a:br>
            <a:br>
              <a:rPr lang="id-ID" sz="4800" b="1" dirty="0"/>
            </a:br>
            <a:br>
              <a:rPr lang="id-ID" sz="4800" dirty="0"/>
            </a:b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75" y="1869990"/>
            <a:ext cx="12496800" cy="73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br>
              <a:rPr lang="id-ID" sz="4800" dirty="0"/>
            </a:br>
            <a:br>
              <a:rPr lang="id-ID" sz="4800" b="1" dirty="0"/>
            </a:br>
            <a:br>
              <a:rPr lang="id-ID" sz="4800" dirty="0"/>
            </a:b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" y="1904048"/>
            <a:ext cx="6525258" cy="7964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37" y="1985634"/>
            <a:ext cx="6862467" cy="7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br>
              <a:rPr lang="id-ID" sz="4800" dirty="0"/>
            </a:br>
            <a:br>
              <a:rPr lang="id-ID" sz="4800" b="1" dirty="0"/>
            </a:br>
            <a:br>
              <a:rPr lang="id-ID" sz="4800" dirty="0"/>
            </a:b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3" y="1789748"/>
            <a:ext cx="7279537" cy="8230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C2428-AED6-40D1-B599-4C92D54BD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137" y="1789748"/>
            <a:ext cx="7687218" cy="80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631" y="7508020"/>
            <a:ext cx="3371148" cy="2778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973475" y="0"/>
            <a:ext cx="3314700" cy="2944495"/>
            <a:chOff x="14973475" y="0"/>
            <a:chExt cx="3314700" cy="2944495"/>
          </a:xfrm>
        </p:grpSpPr>
        <p:sp>
          <p:nvSpPr>
            <p:cNvPr id="4" name="object 4"/>
            <p:cNvSpPr/>
            <p:nvPr/>
          </p:nvSpPr>
          <p:spPr>
            <a:xfrm>
              <a:off x="16839994" y="1144649"/>
              <a:ext cx="1448435" cy="1783080"/>
            </a:xfrm>
            <a:custGeom>
              <a:avLst/>
              <a:gdLst/>
              <a:ahLst/>
              <a:cxnLst/>
              <a:rect l="l" t="t" r="r" b="b"/>
              <a:pathLst>
                <a:path w="1448434" h="1783080">
                  <a:moveTo>
                    <a:pt x="1448004" y="673563"/>
                  </a:moveTo>
                  <a:lnTo>
                    <a:pt x="337334" y="1782456"/>
                  </a:lnTo>
                  <a:lnTo>
                    <a:pt x="0" y="1445687"/>
                  </a:lnTo>
                  <a:lnTo>
                    <a:pt x="1448004" y="0"/>
                  </a:lnTo>
                  <a:lnTo>
                    <a:pt x="1448004" y="673563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73466" y="0"/>
              <a:ext cx="3314700" cy="2944495"/>
            </a:xfrm>
            <a:custGeom>
              <a:avLst/>
              <a:gdLst/>
              <a:ahLst/>
              <a:cxnLst/>
              <a:rect l="l" t="t" r="r" b="b"/>
              <a:pathLst>
                <a:path w="3314700" h="2944495">
                  <a:moveTo>
                    <a:pt x="887158" y="1854200"/>
                  </a:moveTo>
                  <a:lnTo>
                    <a:pt x="881964" y="1816100"/>
                  </a:lnTo>
                  <a:lnTo>
                    <a:pt x="869823" y="1765300"/>
                  </a:lnTo>
                  <a:lnTo>
                    <a:pt x="458800" y="660400"/>
                  </a:lnTo>
                  <a:lnTo>
                    <a:pt x="437667" y="609600"/>
                  </a:lnTo>
                  <a:lnTo>
                    <a:pt x="409244" y="584200"/>
                  </a:lnTo>
                  <a:lnTo>
                    <a:pt x="386257" y="558800"/>
                  </a:lnTo>
                  <a:lnTo>
                    <a:pt x="374764" y="546100"/>
                  </a:lnTo>
                  <a:lnTo>
                    <a:pt x="335457" y="520700"/>
                  </a:lnTo>
                  <a:lnTo>
                    <a:pt x="292557" y="508000"/>
                  </a:lnTo>
                  <a:lnTo>
                    <a:pt x="200926" y="508000"/>
                  </a:lnTo>
                  <a:lnTo>
                    <a:pt x="154686" y="520700"/>
                  </a:lnTo>
                  <a:lnTo>
                    <a:pt x="112585" y="533400"/>
                  </a:lnTo>
                  <a:lnTo>
                    <a:pt x="75755" y="571500"/>
                  </a:lnTo>
                  <a:lnTo>
                    <a:pt x="45173" y="596900"/>
                  </a:lnTo>
                  <a:lnTo>
                    <a:pt x="21767" y="635000"/>
                  </a:lnTo>
                  <a:lnTo>
                    <a:pt x="6311" y="685800"/>
                  </a:lnTo>
                  <a:lnTo>
                    <a:pt x="0" y="736600"/>
                  </a:lnTo>
                  <a:lnTo>
                    <a:pt x="2768" y="774700"/>
                  </a:lnTo>
                  <a:lnTo>
                    <a:pt x="14541" y="825500"/>
                  </a:lnTo>
                  <a:lnTo>
                    <a:pt x="316496" y="1638300"/>
                  </a:lnTo>
                  <a:lnTo>
                    <a:pt x="339661" y="1676400"/>
                  </a:lnTo>
                  <a:lnTo>
                    <a:pt x="372275" y="1714500"/>
                  </a:lnTo>
                  <a:lnTo>
                    <a:pt x="412115" y="1739900"/>
                  </a:lnTo>
                  <a:lnTo>
                    <a:pt x="456946" y="1752600"/>
                  </a:lnTo>
                  <a:lnTo>
                    <a:pt x="552704" y="1752600"/>
                  </a:lnTo>
                  <a:lnTo>
                    <a:pt x="596303" y="1727200"/>
                  </a:lnTo>
                  <a:lnTo>
                    <a:pt x="619455" y="1701800"/>
                  </a:lnTo>
                  <a:lnTo>
                    <a:pt x="631037" y="1689100"/>
                  </a:lnTo>
                  <a:lnTo>
                    <a:pt x="655916" y="1651000"/>
                  </a:lnTo>
                  <a:lnTo>
                    <a:pt x="669886" y="1600200"/>
                  </a:lnTo>
                  <a:lnTo>
                    <a:pt x="671944" y="1562100"/>
                  </a:lnTo>
                  <a:lnTo>
                    <a:pt x="661060" y="1511300"/>
                  </a:lnTo>
                  <a:lnTo>
                    <a:pt x="475411" y="1003300"/>
                  </a:lnTo>
                  <a:lnTo>
                    <a:pt x="469785" y="1003300"/>
                  </a:lnTo>
                  <a:lnTo>
                    <a:pt x="461327" y="990600"/>
                  </a:lnTo>
                  <a:lnTo>
                    <a:pt x="440740" y="990600"/>
                  </a:lnTo>
                  <a:lnTo>
                    <a:pt x="431749" y="1003300"/>
                  </a:lnTo>
                  <a:lnTo>
                    <a:pt x="425742" y="1003300"/>
                  </a:lnTo>
                  <a:lnTo>
                    <a:pt x="423265" y="1016000"/>
                  </a:lnTo>
                  <a:lnTo>
                    <a:pt x="424840" y="1028700"/>
                  </a:lnTo>
                  <a:lnTo>
                    <a:pt x="610489" y="1524000"/>
                  </a:lnTo>
                  <a:lnTo>
                    <a:pt x="618337" y="1574800"/>
                  </a:lnTo>
                  <a:lnTo>
                    <a:pt x="606615" y="1625600"/>
                  </a:lnTo>
                  <a:lnTo>
                    <a:pt x="577684" y="1663700"/>
                  </a:lnTo>
                  <a:lnTo>
                    <a:pt x="533920" y="1701800"/>
                  </a:lnTo>
                  <a:lnTo>
                    <a:pt x="482968" y="1701800"/>
                  </a:lnTo>
                  <a:lnTo>
                    <a:pt x="434505" y="1689100"/>
                  </a:lnTo>
                  <a:lnTo>
                    <a:pt x="394042" y="1663700"/>
                  </a:lnTo>
                  <a:lnTo>
                    <a:pt x="367055" y="1612900"/>
                  </a:lnTo>
                  <a:lnTo>
                    <a:pt x="64389" y="800100"/>
                  </a:lnTo>
                  <a:lnTo>
                    <a:pt x="53797" y="762000"/>
                  </a:lnTo>
                  <a:lnTo>
                    <a:pt x="56032" y="711200"/>
                  </a:lnTo>
                  <a:lnTo>
                    <a:pt x="70078" y="660400"/>
                  </a:lnTo>
                  <a:lnTo>
                    <a:pt x="94881" y="622300"/>
                  </a:lnTo>
                  <a:lnTo>
                    <a:pt x="129451" y="596900"/>
                  </a:lnTo>
                  <a:lnTo>
                    <a:pt x="172745" y="571500"/>
                  </a:lnTo>
                  <a:lnTo>
                    <a:pt x="220586" y="558800"/>
                  </a:lnTo>
                  <a:lnTo>
                    <a:pt x="267982" y="558800"/>
                  </a:lnTo>
                  <a:lnTo>
                    <a:pt x="312699" y="571500"/>
                  </a:lnTo>
                  <a:lnTo>
                    <a:pt x="352475" y="596900"/>
                  </a:lnTo>
                  <a:lnTo>
                    <a:pt x="385064" y="635000"/>
                  </a:lnTo>
                  <a:lnTo>
                    <a:pt x="408228" y="673100"/>
                  </a:lnTo>
                  <a:lnTo>
                    <a:pt x="819251" y="1790700"/>
                  </a:lnTo>
                  <a:lnTo>
                    <a:pt x="830935" y="1828800"/>
                  </a:lnTo>
                  <a:lnTo>
                    <a:pt x="833615" y="1879600"/>
                  </a:lnTo>
                  <a:lnTo>
                    <a:pt x="827481" y="1917700"/>
                  </a:lnTo>
                  <a:lnTo>
                    <a:pt x="812761" y="1968500"/>
                  </a:lnTo>
                  <a:lnTo>
                    <a:pt x="789597" y="2006600"/>
                  </a:lnTo>
                  <a:lnTo>
                    <a:pt x="759663" y="2044700"/>
                  </a:lnTo>
                  <a:lnTo>
                    <a:pt x="723773" y="2070100"/>
                  </a:lnTo>
                  <a:lnTo>
                    <a:pt x="682726" y="2082800"/>
                  </a:lnTo>
                  <a:lnTo>
                    <a:pt x="638619" y="2095500"/>
                  </a:lnTo>
                  <a:lnTo>
                    <a:pt x="549046" y="2095500"/>
                  </a:lnTo>
                  <a:lnTo>
                    <a:pt x="505752" y="2082800"/>
                  </a:lnTo>
                  <a:lnTo>
                    <a:pt x="466191" y="2057400"/>
                  </a:lnTo>
                  <a:lnTo>
                    <a:pt x="432523" y="2032000"/>
                  </a:lnTo>
                  <a:lnTo>
                    <a:pt x="405485" y="1993900"/>
                  </a:lnTo>
                  <a:lnTo>
                    <a:pt x="385838" y="1943100"/>
                  </a:lnTo>
                  <a:lnTo>
                    <a:pt x="91109" y="1155700"/>
                  </a:lnTo>
                  <a:lnTo>
                    <a:pt x="85496" y="1143000"/>
                  </a:lnTo>
                  <a:lnTo>
                    <a:pt x="77025" y="1130300"/>
                  </a:lnTo>
                  <a:lnTo>
                    <a:pt x="56438" y="1130300"/>
                  </a:lnTo>
                  <a:lnTo>
                    <a:pt x="47459" y="1143000"/>
                  </a:lnTo>
                  <a:lnTo>
                    <a:pt x="41452" y="1155700"/>
                  </a:lnTo>
                  <a:lnTo>
                    <a:pt x="38963" y="1155700"/>
                  </a:lnTo>
                  <a:lnTo>
                    <a:pt x="335267" y="1968500"/>
                  </a:lnTo>
                  <a:lnTo>
                    <a:pt x="354279" y="2006600"/>
                  </a:lnTo>
                  <a:lnTo>
                    <a:pt x="378968" y="2044700"/>
                  </a:lnTo>
                  <a:lnTo>
                    <a:pt x="408965" y="2082800"/>
                  </a:lnTo>
                  <a:lnTo>
                    <a:pt x="443890" y="2108200"/>
                  </a:lnTo>
                  <a:lnTo>
                    <a:pt x="483362" y="2120900"/>
                  </a:lnTo>
                  <a:lnTo>
                    <a:pt x="541870" y="2146300"/>
                  </a:lnTo>
                  <a:lnTo>
                    <a:pt x="571931" y="2146300"/>
                  </a:lnTo>
                  <a:lnTo>
                    <a:pt x="602551" y="2159000"/>
                  </a:lnTo>
                  <a:lnTo>
                    <a:pt x="627456" y="2146300"/>
                  </a:lnTo>
                  <a:lnTo>
                    <a:pt x="677011" y="2146300"/>
                  </a:lnTo>
                  <a:lnTo>
                    <a:pt x="701509" y="2133600"/>
                  </a:lnTo>
                  <a:lnTo>
                    <a:pt x="742530" y="2120900"/>
                  </a:lnTo>
                  <a:lnTo>
                    <a:pt x="779449" y="2095500"/>
                  </a:lnTo>
                  <a:lnTo>
                    <a:pt x="811822" y="2057400"/>
                  </a:lnTo>
                  <a:lnTo>
                    <a:pt x="839216" y="2032000"/>
                  </a:lnTo>
                  <a:lnTo>
                    <a:pt x="861148" y="1993900"/>
                  </a:lnTo>
                  <a:lnTo>
                    <a:pt x="876757" y="1943100"/>
                  </a:lnTo>
                  <a:lnTo>
                    <a:pt x="885431" y="1905000"/>
                  </a:lnTo>
                  <a:lnTo>
                    <a:pt x="887158" y="1854200"/>
                  </a:lnTo>
                  <a:close/>
                </a:path>
                <a:path w="3314700" h="2944495">
                  <a:moveTo>
                    <a:pt x="1228217" y="0"/>
                  </a:moveTo>
                  <a:lnTo>
                    <a:pt x="1173746" y="0"/>
                  </a:lnTo>
                  <a:lnTo>
                    <a:pt x="1138542" y="241300"/>
                  </a:lnTo>
                  <a:lnTo>
                    <a:pt x="1132370" y="266700"/>
                  </a:lnTo>
                  <a:lnTo>
                    <a:pt x="1106754" y="317500"/>
                  </a:lnTo>
                  <a:lnTo>
                    <a:pt x="1066266" y="342900"/>
                  </a:lnTo>
                  <a:lnTo>
                    <a:pt x="1042644" y="355600"/>
                  </a:lnTo>
                  <a:lnTo>
                    <a:pt x="991908" y="355600"/>
                  </a:lnTo>
                  <a:lnTo>
                    <a:pt x="966787" y="342900"/>
                  </a:lnTo>
                  <a:lnTo>
                    <a:pt x="943775" y="342900"/>
                  </a:lnTo>
                  <a:lnTo>
                    <a:pt x="923340" y="317500"/>
                  </a:lnTo>
                  <a:lnTo>
                    <a:pt x="905941" y="304800"/>
                  </a:lnTo>
                  <a:lnTo>
                    <a:pt x="892860" y="279400"/>
                  </a:lnTo>
                  <a:lnTo>
                    <a:pt x="884186" y="254000"/>
                  </a:lnTo>
                  <a:lnTo>
                    <a:pt x="880237" y="228600"/>
                  </a:lnTo>
                  <a:lnTo>
                    <a:pt x="881380" y="203200"/>
                  </a:lnTo>
                  <a:lnTo>
                    <a:pt x="911428" y="0"/>
                  </a:lnTo>
                  <a:lnTo>
                    <a:pt x="856957" y="0"/>
                  </a:lnTo>
                  <a:lnTo>
                    <a:pt x="827925" y="203200"/>
                  </a:lnTo>
                  <a:lnTo>
                    <a:pt x="826554" y="241300"/>
                  </a:lnTo>
                  <a:lnTo>
                    <a:pt x="832078" y="266700"/>
                  </a:lnTo>
                  <a:lnTo>
                    <a:pt x="844384" y="304800"/>
                  </a:lnTo>
                  <a:lnTo>
                    <a:pt x="863320" y="330200"/>
                  </a:lnTo>
                  <a:lnTo>
                    <a:pt x="887971" y="368300"/>
                  </a:lnTo>
                  <a:lnTo>
                    <a:pt x="916952" y="381000"/>
                  </a:lnTo>
                  <a:lnTo>
                    <a:pt x="949464" y="393700"/>
                  </a:lnTo>
                  <a:lnTo>
                    <a:pt x="984681" y="406400"/>
                  </a:lnTo>
                  <a:lnTo>
                    <a:pt x="1056106" y="406400"/>
                  </a:lnTo>
                  <a:lnTo>
                    <a:pt x="1089609" y="393700"/>
                  </a:lnTo>
                  <a:lnTo>
                    <a:pt x="1120482" y="368300"/>
                  </a:lnTo>
                  <a:lnTo>
                    <a:pt x="1133843" y="355600"/>
                  </a:lnTo>
                  <a:lnTo>
                    <a:pt x="1147203" y="342900"/>
                  </a:lnTo>
                  <a:lnTo>
                    <a:pt x="1168438" y="317500"/>
                  </a:lnTo>
                  <a:lnTo>
                    <a:pt x="1183563" y="292100"/>
                  </a:lnTo>
                  <a:lnTo>
                    <a:pt x="1191996" y="254000"/>
                  </a:lnTo>
                  <a:lnTo>
                    <a:pt x="1228217" y="0"/>
                  </a:lnTo>
                  <a:close/>
                </a:path>
                <a:path w="3314700" h="2944495">
                  <a:moveTo>
                    <a:pt x="1323936" y="0"/>
                  </a:moveTo>
                  <a:lnTo>
                    <a:pt x="1269466" y="0"/>
                  </a:lnTo>
                  <a:lnTo>
                    <a:pt x="1188389" y="571500"/>
                  </a:lnTo>
                  <a:lnTo>
                    <a:pt x="1177391" y="609600"/>
                  </a:lnTo>
                  <a:lnTo>
                    <a:pt x="1158100" y="660400"/>
                  </a:lnTo>
                  <a:lnTo>
                    <a:pt x="1131595" y="685800"/>
                  </a:lnTo>
                  <a:lnTo>
                    <a:pt x="1098905" y="723900"/>
                  </a:lnTo>
                  <a:lnTo>
                    <a:pt x="1061110" y="749300"/>
                  </a:lnTo>
                  <a:lnTo>
                    <a:pt x="1019251" y="762000"/>
                  </a:lnTo>
                  <a:lnTo>
                    <a:pt x="927608" y="762000"/>
                  </a:lnTo>
                  <a:lnTo>
                    <a:pt x="883069" y="749300"/>
                  </a:lnTo>
                  <a:lnTo>
                    <a:pt x="842187" y="736600"/>
                  </a:lnTo>
                  <a:lnTo>
                    <a:pt x="805916" y="711200"/>
                  </a:lnTo>
                  <a:lnTo>
                    <a:pt x="775195" y="673100"/>
                  </a:lnTo>
                  <a:lnTo>
                    <a:pt x="751547" y="635000"/>
                  </a:lnTo>
                  <a:lnTo>
                    <a:pt x="736092" y="596900"/>
                  </a:lnTo>
                  <a:lnTo>
                    <a:pt x="729170" y="546100"/>
                  </a:lnTo>
                  <a:lnTo>
                    <a:pt x="731126" y="508000"/>
                  </a:lnTo>
                  <a:lnTo>
                    <a:pt x="803262" y="0"/>
                  </a:lnTo>
                  <a:lnTo>
                    <a:pt x="750138" y="0"/>
                  </a:lnTo>
                  <a:lnTo>
                    <a:pt x="679119" y="495300"/>
                  </a:lnTo>
                  <a:lnTo>
                    <a:pt x="676224" y="546100"/>
                  </a:lnTo>
                  <a:lnTo>
                    <a:pt x="680402" y="584200"/>
                  </a:lnTo>
                  <a:lnTo>
                    <a:pt x="691438" y="635000"/>
                  </a:lnTo>
                  <a:lnTo>
                    <a:pt x="709142" y="673100"/>
                  </a:lnTo>
                  <a:lnTo>
                    <a:pt x="733298" y="711200"/>
                  </a:lnTo>
                  <a:lnTo>
                    <a:pt x="763092" y="736600"/>
                  </a:lnTo>
                  <a:lnTo>
                    <a:pt x="797433" y="774700"/>
                  </a:lnTo>
                  <a:lnTo>
                    <a:pt x="835647" y="787400"/>
                  </a:lnTo>
                  <a:lnTo>
                    <a:pt x="877100" y="812800"/>
                  </a:lnTo>
                  <a:lnTo>
                    <a:pt x="921105" y="812800"/>
                  </a:lnTo>
                  <a:lnTo>
                    <a:pt x="930973" y="825500"/>
                  </a:lnTo>
                  <a:lnTo>
                    <a:pt x="960843" y="825500"/>
                  </a:lnTo>
                  <a:lnTo>
                    <a:pt x="1006576" y="812800"/>
                  </a:lnTo>
                  <a:lnTo>
                    <a:pt x="1050366" y="812800"/>
                  </a:lnTo>
                  <a:lnTo>
                    <a:pt x="1091488" y="787400"/>
                  </a:lnTo>
                  <a:lnTo>
                    <a:pt x="1129207" y="762000"/>
                  </a:lnTo>
                  <a:lnTo>
                    <a:pt x="1162837" y="736600"/>
                  </a:lnTo>
                  <a:lnTo>
                    <a:pt x="1191628" y="698500"/>
                  </a:lnTo>
                  <a:lnTo>
                    <a:pt x="1214869" y="660400"/>
                  </a:lnTo>
                  <a:lnTo>
                    <a:pt x="1231849" y="622300"/>
                  </a:lnTo>
                  <a:lnTo>
                    <a:pt x="1241844" y="571500"/>
                  </a:lnTo>
                  <a:lnTo>
                    <a:pt x="1323936" y="0"/>
                  </a:lnTo>
                  <a:close/>
                </a:path>
                <a:path w="3314700" h="2944495">
                  <a:moveTo>
                    <a:pt x="2358301" y="635000"/>
                  </a:moveTo>
                  <a:lnTo>
                    <a:pt x="2345613" y="584200"/>
                  </a:lnTo>
                  <a:lnTo>
                    <a:pt x="2097608" y="0"/>
                  </a:lnTo>
                  <a:lnTo>
                    <a:pt x="2039239" y="0"/>
                  </a:lnTo>
                  <a:lnTo>
                    <a:pt x="2295779" y="609600"/>
                  </a:lnTo>
                  <a:lnTo>
                    <a:pt x="2305748" y="660400"/>
                  </a:lnTo>
                  <a:lnTo>
                    <a:pt x="2295956" y="711200"/>
                  </a:lnTo>
                  <a:lnTo>
                    <a:pt x="2268550" y="749300"/>
                  </a:lnTo>
                  <a:lnTo>
                    <a:pt x="2225700" y="774700"/>
                  </a:lnTo>
                  <a:lnTo>
                    <a:pt x="2175306" y="787400"/>
                  </a:lnTo>
                  <a:lnTo>
                    <a:pt x="2126475" y="774700"/>
                  </a:lnTo>
                  <a:lnTo>
                    <a:pt x="2084806" y="749300"/>
                  </a:lnTo>
                  <a:lnTo>
                    <a:pt x="2055952" y="711200"/>
                  </a:lnTo>
                  <a:lnTo>
                    <a:pt x="1850072" y="215900"/>
                  </a:lnTo>
                  <a:lnTo>
                    <a:pt x="1844040" y="203200"/>
                  </a:lnTo>
                  <a:lnTo>
                    <a:pt x="1805813" y="203200"/>
                  </a:lnTo>
                  <a:lnTo>
                    <a:pt x="1800136" y="215900"/>
                  </a:lnTo>
                  <a:lnTo>
                    <a:pt x="1798116" y="228600"/>
                  </a:lnTo>
                  <a:lnTo>
                    <a:pt x="1800237" y="228600"/>
                  </a:lnTo>
                  <a:lnTo>
                    <a:pt x="2006104" y="723900"/>
                  </a:lnTo>
                  <a:lnTo>
                    <a:pt x="2030945" y="774700"/>
                  </a:lnTo>
                  <a:lnTo>
                    <a:pt x="2064943" y="800100"/>
                  </a:lnTo>
                  <a:lnTo>
                    <a:pt x="2105787" y="825500"/>
                  </a:lnTo>
                  <a:lnTo>
                    <a:pt x="2151227" y="838200"/>
                  </a:lnTo>
                  <a:lnTo>
                    <a:pt x="2198941" y="838200"/>
                  </a:lnTo>
                  <a:lnTo>
                    <a:pt x="2246655" y="825500"/>
                  </a:lnTo>
                  <a:lnTo>
                    <a:pt x="2289048" y="800100"/>
                  </a:lnTo>
                  <a:lnTo>
                    <a:pt x="2300160" y="787400"/>
                  </a:lnTo>
                  <a:lnTo>
                    <a:pt x="2322398" y="762000"/>
                  </a:lnTo>
                  <a:lnTo>
                    <a:pt x="2345715" y="723900"/>
                  </a:lnTo>
                  <a:lnTo>
                    <a:pt x="2358009" y="685800"/>
                  </a:lnTo>
                  <a:lnTo>
                    <a:pt x="2358301" y="635000"/>
                  </a:lnTo>
                  <a:close/>
                </a:path>
                <a:path w="3314700" h="2944495">
                  <a:moveTo>
                    <a:pt x="2576423" y="927100"/>
                  </a:moveTo>
                  <a:lnTo>
                    <a:pt x="2569476" y="889000"/>
                  </a:lnTo>
                  <a:lnTo>
                    <a:pt x="2555100" y="838200"/>
                  </a:lnTo>
                  <a:lnTo>
                    <a:pt x="2227872" y="50800"/>
                  </a:lnTo>
                  <a:lnTo>
                    <a:pt x="2221839" y="50800"/>
                  </a:lnTo>
                  <a:lnTo>
                    <a:pt x="2213152" y="38100"/>
                  </a:lnTo>
                  <a:lnTo>
                    <a:pt x="2192477" y="38100"/>
                  </a:lnTo>
                  <a:lnTo>
                    <a:pt x="2183612" y="50800"/>
                  </a:lnTo>
                  <a:lnTo>
                    <a:pt x="2177935" y="50800"/>
                  </a:lnTo>
                  <a:lnTo>
                    <a:pt x="2175916" y="63500"/>
                  </a:lnTo>
                  <a:lnTo>
                    <a:pt x="2178024" y="76200"/>
                  </a:lnTo>
                  <a:lnTo>
                    <a:pt x="2505265" y="863600"/>
                  </a:lnTo>
                  <a:lnTo>
                    <a:pt x="2518854" y="901700"/>
                  </a:lnTo>
                  <a:lnTo>
                    <a:pt x="2523134" y="952500"/>
                  </a:lnTo>
                  <a:lnTo>
                    <a:pt x="2518587" y="990600"/>
                  </a:lnTo>
                  <a:lnTo>
                    <a:pt x="2505710" y="1041400"/>
                  </a:lnTo>
                  <a:lnTo>
                    <a:pt x="2485021" y="1079500"/>
                  </a:lnTo>
                  <a:lnTo>
                    <a:pt x="2457005" y="1117600"/>
                  </a:lnTo>
                  <a:lnTo>
                    <a:pt x="2422169" y="1143000"/>
                  </a:lnTo>
                  <a:lnTo>
                    <a:pt x="2381008" y="1168400"/>
                  </a:lnTo>
                  <a:lnTo>
                    <a:pt x="2337308" y="1181100"/>
                  </a:lnTo>
                  <a:lnTo>
                    <a:pt x="2247735" y="1181100"/>
                  </a:lnTo>
                  <a:lnTo>
                    <a:pt x="2204034" y="1168400"/>
                  </a:lnTo>
                  <a:lnTo>
                    <a:pt x="2163673" y="1143000"/>
                  </a:lnTo>
                  <a:lnTo>
                    <a:pt x="2128723" y="1117600"/>
                  </a:lnTo>
                  <a:lnTo>
                    <a:pt x="2100008" y="1079500"/>
                  </a:lnTo>
                  <a:lnTo>
                    <a:pt x="2078342" y="1041400"/>
                  </a:lnTo>
                  <a:lnTo>
                    <a:pt x="1641983" y="0"/>
                  </a:lnTo>
                  <a:lnTo>
                    <a:pt x="1584121" y="0"/>
                  </a:lnTo>
                  <a:lnTo>
                    <a:pt x="2029218" y="1054100"/>
                  </a:lnTo>
                  <a:lnTo>
                    <a:pt x="2052281" y="1104900"/>
                  </a:lnTo>
                  <a:lnTo>
                    <a:pt x="2081796" y="1143000"/>
                  </a:lnTo>
                  <a:lnTo>
                    <a:pt x="2116785" y="1181100"/>
                  </a:lnTo>
                  <a:lnTo>
                    <a:pt x="2156295" y="1206500"/>
                  </a:lnTo>
                  <a:lnTo>
                    <a:pt x="2199348" y="1219200"/>
                  </a:lnTo>
                  <a:lnTo>
                    <a:pt x="2244953" y="1231900"/>
                  </a:lnTo>
                  <a:lnTo>
                    <a:pt x="2347328" y="1231900"/>
                  </a:lnTo>
                  <a:lnTo>
                    <a:pt x="2374747" y="1219200"/>
                  </a:lnTo>
                  <a:lnTo>
                    <a:pt x="2401963" y="1219200"/>
                  </a:lnTo>
                  <a:lnTo>
                    <a:pt x="2443175" y="1193800"/>
                  </a:lnTo>
                  <a:lnTo>
                    <a:pt x="2461323" y="1181100"/>
                  </a:lnTo>
                  <a:lnTo>
                    <a:pt x="2479471" y="1168400"/>
                  </a:lnTo>
                  <a:lnTo>
                    <a:pt x="2510536" y="1130300"/>
                  </a:lnTo>
                  <a:lnTo>
                    <a:pt x="2536075" y="1092200"/>
                  </a:lnTo>
                  <a:lnTo>
                    <a:pt x="2555735" y="1054100"/>
                  </a:lnTo>
                  <a:lnTo>
                    <a:pt x="2569222" y="1016000"/>
                  </a:lnTo>
                  <a:lnTo>
                    <a:pt x="2576233" y="977900"/>
                  </a:lnTo>
                  <a:lnTo>
                    <a:pt x="2576423" y="927100"/>
                  </a:lnTo>
                  <a:close/>
                </a:path>
                <a:path w="3314700" h="2944495">
                  <a:moveTo>
                    <a:pt x="3314522" y="167703"/>
                  </a:moveTo>
                  <a:lnTo>
                    <a:pt x="3251250" y="193548"/>
                  </a:lnTo>
                  <a:lnTo>
                    <a:pt x="3214357" y="221195"/>
                  </a:lnTo>
                  <a:lnTo>
                    <a:pt x="3183547" y="255600"/>
                  </a:lnTo>
                  <a:lnTo>
                    <a:pt x="3159722" y="296113"/>
                  </a:lnTo>
                  <a:lnTo>
                    <a:pt x="2660573" y="1371346"/>
                  </a:lnTo>
                  <a:lnTo>
                    <a:pt x="2644889" y="1413776"/>
                  </a:lnTo>
                  <a:lnTo>
                    <a:pt x="2636050" y="1457426"/>
                  </a:lnTo>
                  <a:lnTo>
                    <a:pt x="2634094" y="1501584"/>
                  </a:lnTo>
                  <a:lnTo>
                    <a:pt x="2639123" y="1545577"/>
                  </a:lnTo>
                  <a:lnTo>
                    <a:pt x="2651175" y="1588706"/>
                  </a:lnTo>
                  <a:lnTo>
                    <a:pt x="2669908" y="1629778"/>
                  </a:lnTo>
                  <a:lnTo>
                    <a:pt x="2694521" y="1666862"/>
                  </a:lnTo>
                  <a:lnTo>
                    <a:pt x="2712110" y="1685988"/>
                  </a:lnTo>
                  <a:lnTo>
                    <a:pt x="2492489" y="1905254"/>
                  </a:lnTo>
                  <a:lnTo>
                    <a:pt x="2484056" y="1879600"/>
                  </a:lnTo>
                  <a:lnTo>
                    <a:pt x="2465184" y="1841500"/>
                  </a:lnTo>
                  <a:lnTo>
                    <a:pt x="2449030" y="1816900"/>
                  </a:lnTo>
                  <a:lnTo>
                    <a:pt x="2449030" y="1982736"/>
                  </a:lnTo>
                  <a:lnTo>
                    <a:pt x="2446248" y="2015642"/>
                  </a:lnTo>
                  <a:lnTo>
                    <a:pt x="2442997" y="2012391"/>
                  </a:lnTo>
                  <a:lnTo>
                    <a:pt x="2442260" y="2011667"/>
                  </a:lnTo>
                  <a:lnTo>
                    <a:pt x="2442260" y="2034844"/>
                  </a:lnTo>
                  <a:lnTo>
                    <a:pt x="2441511" y="2037956"/>
                  </a:lnTo>
                  <a:lnTo>
                    <a:pt x="2356053" y="2123275"/>
                  </a:lnTo>
                  <a:lnTo>
                    <a:pt x="2344216" y="2111464"/>
                  </a:lnTo>
                  <a:lnTo>
                    <a:pt x="2344216" y="2134641"/>
                  </a:lnTo>
                  <a:lnTo>
                    <a:pt x="2269464" y="2209254"/>
                  </a:lnTo>
                  <a:lnTo>
                    <a:pt x="2267597" y="2209800"/>
                  </a:lnTo>
                  <a:lnTo>
                    <a:pt x="2244699" y="2209800"/>
                  </a:lnTo>
                  <a:lnTo>
                    <a:pt x="2244521" y="2209622"/>
                  </a:lnTo>
                  <a:lnTo>
                    <a:pt x="2233142" y="2198268"/>
                  </a:lnTo>
                  <a:lnTo>
                    <a:pt x="2320544" y="2111006"/>
                  </a:lnTo>
                  <a:lnTo>
                    <a:pt x="2344216" y="2134641"/>
                  </a:lnTo>
                  <a:lnTo>
                    <a:pt x="2344216" y="2111464"/>
                  </a:lnTo>
                  <a:lnTo>
                    <a:pt x="2343759" y="2111006"/>
                  </a:lnTo>
                  <a:lnTo>
                    <a:pt x="2332380" y="2099652"/>
                  </a:lnTo>
                  <a:lnTo>
                    <a:pt x="2419781" y="2012391"/>
                  </a:lnTo>
                  <a:lnTo>
                    <a:pt x="2442260" y="2034844"/>
                  </a:lnTo>
                  <a:lnTo>
                    <a:pt x="2442260" y="2011667"/>
                  </a:lnTo>
                  <a:lnTo>
                    <a:pt x="2431161" y="2000580"/>
                  </a:lnTo>
                  <a:lnTo>
                    <a:pt x="2449030" y="1982736"/>
                  </a:lnTo>
                  <a:lnTo>
                    <a:pt x="2449030" y="1816900"/>
                  </a:lnTo>
                  <a:lnTo>
                    <a:pt x="2440165" y="1803400"/>
                  </a:lnTo>
                  <a:lnTo>
                    <a:pt x="2409164" y="1765300"/>
                  </a:lnTo>
                  <a:lnTo>
                    <a:pt x="2372347" y="1739900"/>
                  </a:lnTo>
                  <a:lnTo>
                    <a:pt x="1393291" y="1117600"/>
                  </a:lnTo>
                  <a:lnTo>
                    <a:pt x="1373314" y="1104900"/>
                  </a:lnTo>
                  <a:lnTo>
                    <a:pt x="1331518" y="1079500"/>
                  </a:lnTo>
                  <a:lnTo>
                    <a:pt x="1287081" y="1066800"/>
                  </a:lnTo>
                  <a:lnTo>
                    <a:pt x="1194892" y="1066800"/>
                  </a:lnTo>
                  <a:lnTo>
                    <a:pt x="1150200" y="1079500"/>
                  </a:lnTo>
                  <a:lnTo>
                    <a:pt x="1109916" y="1104900"/>
                  </a:lnTo>
                  <a:lnTo>
                    <a:pt x="1074915" y="1143000"/>
                  </a:lnTo>
                  <a:lnTo>
                    <a:pt x="1046086" y="1168400"/>
                  </a:lnTo>
                  <a:lnTo>
                    <a:pt x="1024331" y="1219200"/>
                  </a:lnTo>
                  <a:lnTo>
                    <a:pt x="1011948" y="1257300"/>
                  </a:lnTo>
                  <a:lnTo>
                    <a:pt x="1008646" y="1308100"/>
                  </a:lnTo>
                  <a:lnTo>
                    <a:pt x="1014120" y="1346200"/>
                  </a:lnTo>
                  <a:lnTo>
                    <a:pt x="1028052" y="1397000"/>
                  </a:lnTo>
                  <a:lnTo>
                    <a:pt x="1050150" y="1435100"/>
                  </a:lnTo>
                  <a:lnTo>
                    <a:pt x="1080096" y="1473200"/>
                  </a:lnTo>
                  <a:lnTo>
                    <a:pt x="1117600" y="1498600"/>
                  </a:lnTo>
                  <a:lnTo>
                    <a:pt x="1850796" y="1968500"/>
                  </a:lnTo>
                  <a:lnTo>
                    <a:pt x="1917433" y="1993900"/>
                  </a:lnTo>
                  <a:lnTo>
                    <a:pt x="1989493" y="1993900"/>
                  </a:lnTo>
                  <a:lnTo>
                    <a:pt x="2055139" y="1968500"/>
                  </a:lnTo>
                  <a:lnTo>
                    <a:pt x="2105075" y="1917700"/>
                  </a:lnTo>
                  <a:lnTo>
                    <a:pt x="2121712" y="1879600"/>
                  </a:lnTo>
                  <a:lnTo>
                    <a:pt x="2134120" y="1816100"/>
                  </a:lnTo>
                  <a:lnTo>
                    <a:pt x="2129625" y="1778000"/>
                  </a:lnTo>
                  <a:lnTo>
                    <a:pt x="2118322" y="1739900"/>
                  </a:lnTo>
                  <a:lnTo>
                    <a:pt x="2077821" y="1689100"/>
                  </a:lnTo>
                  <a:lnTo>
                    <a:pt x="1598688" y="1371600"/>
                  </a:lnTo>
                  <a:lnTo>
                    <a:pt x="1561846" y="1384300"/>
                  </a:lnTo>
                  <a:lnTo>
                    <a:pt x="1558239" y="1397000"/>
                  </a:lnTo>
                  <a:lnTo>
                    <a:pt x="1562252" y="1409700"/>
                  </a:lnTo>
                  <a:lnTo>
                    <a:pt x="1569796" y="1422400"/>
                  </a:lnTo>
                  <a:lnTo>
                    <a:pt x="2019833" y="1701800"/>
                  </a:lnTo>
                  <a:lnTo>
                    <a:pt x="2039823" y="1727200"/>
                  </a:lnTo>
                  <a:lnTo>
                    <a:pt x="2056218" y="1739900"/>
                  </a:lnTo>
                  <a:lnTo>
                    <a:pt x="2068690" y="1765300"/>
                  </a:lnTo>
                  <a:lnTo>
                    <a:pt x="2076894" y="1790700"/>
                  </a:lnTo>
                  <a:lnTo>
                    <a:pt x="2079879" y="1816100"/>
                  </a:lnTo>
                  <a:lnTo>
                    <a:pt x="2077986" y="1841500"/>
                  </a:lnTo>
                  <a:lnTo>
                    <a:pt x="2071204" y="1866900"/>
                  </a:lnTo>
                  <a:lnTo>
                    <a:pt x="2059559" y="1879600"/>
                  </a:lnTo>
                  <a:lnTo>
                    <a:pt x="2043658" y="1905000"/>
                  </a:lnTo>
                  <a:lnTo>
                    <a:pt x="2002370" y="1930400"/>
                  </a:lnTo>
                  <a:lnTo>
                    <a:pt x="1902764" y="1943100"/>
                  </a:lnTo>
                  <a:lnTo>
                    <a:pt x="1146492" y="1460500"/>
                  </a:lnTo>
                  <a:lnTo>
                    <a:pt x="1109014" y="1422400"/>
                  </a:lnTo>
                  <a:lnTo>
                    <a:pt x="1082141" y="1384300"/>
                  </a:lnTo>
                  <a:lnTo>
                    <a:pt x="1066393" y="1346200"/>
                  </a:lnTo>
                  <a:lnTo>
                    <a:pt x="1062266" y="1295400"/>
                  </a:lnTo>
                  <a:lnTo>
                    <a:pt x="1070254" y="1244600"/>
                  </a:lnTo>
                  <a:lnTo>
                    <a:pt x="1090866" y="1206500"/>
                  </a:lnTo>
                  <a:lnTo>
                    <a:pt x="1140434" y="1155700"/>
                  </a:lnTo>
                  <a:lnTo>
                    <a:pt x="1171422" y="1130300"/>
                  </a:lnTo>
                  <a:lnTo>
                    <a:pt x="1205725" y="1117600"/>
                  </a:lnTo>
                  <a:lnTo>
                    <a:pt x="1277150" y="1117600"/>
                  </a:lnTo>
                  <a:lnTo>
                    <a:pt x="1343698" y="1143000"/>
                  </a:lnTo>
                  <a:lnTo>
                    <a:pt x="2342731" y="1790700"/>
                  </a:lnTo>
                  <a:lnTo>
                    <a:pt x="2379459" y="1816100"/>
                  </a:lnTo>
                  <a:lnTo>
                    <a:pt x="2408732" y="1854200"/>
                  </a:lnTo>
                  <a:lnTo>
                    <a:pt x="2430297" y="1892300"/>
                  </a:lnTo>
                  <a:lnTo>
                    <a:pt x="2443861" y="1930400"/>
                  </a:lnTo>
                  <a:lnTo>
                    <a:pt x="2446070" y="1951596"/>
                  </a:lnTo>
                  <a:lnTo>
                    <a:pt x="2221941" y="2175370"/>
                  </a:lnTo>
                  <a:lnTo>
                    <a:pt x="2221941" y="2209800"/>
                  </a:lnTo>
                  <a:lnTo>
                    <a:pt x="2221573" y="2209800"/>
                  </a:lnTo>
                  <a:lnTo>
                    <a:pt x="2221763" y="2209622"/>
                  </a:lnTo>
                  <a:lnTo>
                    <a:pt x="2221941" y="2209800"/>
                  </a:lnTo>
                  <a:lnTo>
                    <a:pt x="2221941" y="2175370"/>
                  </a:lnTo>
                  <a:lnTo>
                    <a:pt x="2218042" y="2179256"/>
                  </a:lnTo>
                  <a:lnTo>
                    <a:pt x="2218042" y="2260600"/>
                  </a:lnTo>
                  <a:lnTo>
                    <a:pt x="2158034" y="2320518"/>
                  </a:lnTo>
                  <a:lnTo>
                    <a:pt x="2146655" y="2309152"/>
                  </a:lnTo>
                  <a:lnTo>
                    <a:pt x="2146655" y="2331872"/>
                  </a:lnTo>
                  <a:lnTo>
                    <a:pt x="2059254" y="2419134"/>
                  </a:lnTo>
                  <a:lnTo>
                    <a:pt x="2047875" y="2407767"/>
                  </a:lnTo>
                  <a:lnTo>
                    <a:pt x="2047875" y="2430945"/>
                  </a:lnTo>
                  <a:lnTo>
                    <a:pt x="1960473" y="2518206"/>
                  </a:lnTo>
                  <a:lnTo>
                    <a:pt x="1949094" y="2506827"/>
                  </a:lnTo>
                  <a:lnTo>
                    <a:pt x="1949094" y="2529560"/>
                  </a:lnTo>
                  <a:lnTo>
                    <a:pt x="1864880" y="2613634"/>
                  </a:lnTo>
                  <a:lnTo>
                    <a:pt x="1841220" y="2590000"/>
                  </a:lnTo>
                  <a:lnTo>
                    <a:pt x="1925434" y="2505926"/>
                  </a:lnTo>
                  <a:lnTo>
                    <a:pt x="1949094" y="2529560"/>
                  </a:lnTo>
                  <a:lnTo>
                    <a:pt x="1949094" y="2506827"/>
                  </a:lnTo>
                  <a:lnTo>
                    <a:pt x="1948192" y="2505926"/>
                  </a:lnTo>
                  <a:lnTo>
                    <a:pt x="1936813" y="2494572"/>
                  </a:lnTo>
                  <a:lnTo>
                    <a:pt x="2024202" y="2407310"/>
                  </a:lnTo>
                  <a:lnTo>
                    <a:pt x="2047875" y="2430945"/>
                  </a:lnTo>
                  <a:lnTo>
                    <a:pt x="2047875" y="2407767"/>
                  </a:lnTo>
                  <a:lnTo>
                    <a:pt x="2047417" y="2407310"/>
                  </a:lnTo>
                  <a:lnTo>
                    <a:pt x="2035581" y="2395499"/>
                  </a:lnTo>
                  <a:lnTo>
                    <a:pt x="2122982" y="2308237"/>
                  </a:lnTo>
                  <a:lnTo>
                    <a:pt x="2146655" y="2331872"/>
                  </a:lnTo>
                  <a:lnTo>
                    <a:pt x="2146655" y="2309152"/>
                  </a:lnTo>
                  <a:lnTo>
                    <a:pt x="2145741" y="2308237"/>
                  </a:lnTo>
                  <a:lnTo>
                    <a:pt x="2134362" y="2296884"/>
                  </a:lnTo>
                  <a:lnTo>
                    <a:pt x="2170696" y="2260600"/>
                  </a:lnTo>
                  <a:lnTo>
                    <a:pt x="2218042" y="2260600"/>
                  </a:lnTo>
                  <a:lnTo>
                    <a:pt x="2218042" y="2179256"/>
                  </a:lnTo>
                  <a:lnTo>
                    <a:pt x="2187448" y="2209800"/>
                  </a:lnTo>
                  <a:lnTo>
                    <a:pt x="2177580" y="2209800"/>
                  </a:lnTo>
                  <a:lnTo>
                    <a:pt x="2134222" y="2197100"/>
                  </a:lnTo>
                  <a:lnTo>
                    <a:pt x="2093518" y="2171700"/>
                  </a:lnTo>
                  <a:lnTo>
                    <a:pt x="1377645" y="1714500"/>
                  </a:lnTo>
                  <a:lnTo>
                    <a:pt x="1348193" y="1714500"/>
                  </a:lnTo>
                  <a:lnTo>
                    <a:pt x="1340802" y="1727200"/>
                  </a:lnTo>
                  <a:lnTo>
                    <a:pt x="1336967" y="1739900"/>
                  </a:lnTo>
                  <a:lnTo>
                    <a:pt x="1337195" y="1739900"/>
                  </a:lnTo>
                  <a:lnTo>
                    <a:pt x="1341208" y="1752600"/>
                  </a:lnTo>
                  <a:lnTo>
                    <a:pt x="1348752" y="1765300"/>
                  </a:lnTo>
                  <a:lnTo>
                    <a:pt x="2064613" y="2222500"/>
                  </a:lnTo>
                  <a:lnTo>
                    <a:pt x="2100427" y="2235200"/>
                  </a:lnTo>
                  <a:lnTo>
                    <a:pt x="2137219" y="2259939"/>
                  </a:lnTo>
                  <a:lnTo>
                    <a:pt x="1806168" y="2590457"/>
                  </a:lnTo>
                  <a:lnTo>
                    <a:pt x="2160765" y="2944482"/>
                  </a:lnTo>
                  <a:lnTo>
                    <a:pt x="2195817" y="2909493"/>
                  </a:lnTo>
                  <a:lnTo>
                    <a:pt x="3314522" y="1792617"/>
                  </a:lnTo>
                  <a:lnTo>
                    <a:pt x="3314522" y="1757908"/>
                  </a:lnTo>
                  <a:lnTo>
                    <a:pt x="2160765" y="2909493"/>
                  </a:lnTo>
                  <a:lnTo>
                    <a:pt x="2135276" y="2883585"/>
                  </a:lnTo>
                  <a:lnTo>
                    <a:pt x="2146655" y="2872219"/>
                  </a:lnTo>
                  <a:lnTo>
                    <a:pt x="3314522" y="1706270"/>
                  </a:lnTo>
                  <a:lnTo>
                    <a:pt x="3314522" y="1683092"/>
                  </a:lnTo>
                  <a:lnTo>
                    <a:pt x="2123440" y="2872219"/>
                  </a:lnTo>
                  <a:lnTo>
                    <a:pt x="2111603" y="2860408"/>
                  </a:lnTo>
                  <a:lnTo>
                    <a:pt x="2123440" y="2848597"/>
                  </a:lnTo>
                  <a:lnTo>
                    <a:pt x="3314522" y="1659458"/>
                  </a:lnTo>
                  <a:lnTo>
                    <a:pt x="3314522" y="1635531"/>
                  </a:lnTo>
                  <a:lnTo>
                    <a:pt x="2099767" y="2848597"/>
                  </a:lnTo>
                  <a:lnTo>
                    <a:pt x="1905393" y="2654541"/>
                  </a:lnTo>
                  <a:lnTo>
                    <a:pt x="1946363" y="2613634"/>
                  </a:lnTo>
                  <a:lnTo>
                    <a:pt x="1989607" y="2570467"/>
                  </a:lnTo>
                  <a:lnTo>
                    <a:pt x="2030577" y="2611361"/>
                  </a:lnTo>
                  <a:lnTo>
                    <a:pt x="2042414" y="2599550"/>
                  </a:lnTo>
                  <a:lnTo>
                    <a:pt x="2013280" y="2570467"/>
                  </a:lnTo>
                  <a:lnTo>
                    <a:pt x="2001443" y="2558643"/>
                  </a:lnTo>
                  <a:lnTo>
                    <a:pt x="2041753" y="2518206"/>
                  </a:lnTo>
                  <a:lnTo>
                    <a:pt x="2088388" y="2471394"/>
                  </a:lnTo>
                  <a:lnTo>
                    <a:pt x="2129358" y="2512288"/>
                  </a:lnTo>
                  <a:lnTo>
                    <a:pt x="2141194" y="2500477"/>
                  </a:lnTo>
                  <a:lnTo>
                    <a:pt x="2112060" y="2471394"/>
                  </a:lnTo>
                  <a:lnTo>
                    <a:pt x="2100224" y="2459571"/>
                  </a:lnTo>
                  <a:lnTo>
                    <a:pt x="2140737" y="2419134"/>
                  </a:lnTo>
                  <a:lnTo>
                    <a:pt x="2187625" y="2372322"/>
                  </a:lnTo>
                  <a:lnTo>
                    <a:pt x="2228596" y="2413228"/>
                  </a:lnTo>
                  <a:lnTo>
                    <a:pt x="2240432" y="2401405"/>
                  </a:lnTo>
                  <a:lnTo>
                    <a:pt x="2211298" y="2372322"/>
                  </a:lnTo>
                  <a:lnTo>
                    <a:pt x="2199462" y="2360511"/>
                  </a:lnTo>
                  <a:lnTo>
                    <a:pt x="2239518" y="2320518"/>
                  </a:lnTo>
                  <a:lnTo>
                    <a:pt x="2286863" y="2273249"/>
                  </a:lnTo>
                  <a:lnTo>
                    <a:pt x="2327833" y="2314156"/>
                  </a:lnTo>
                  <a:lnTo>
                    <a:pt x="2339657" y="2302332"/>
                  </a:lnTo>
                  <a:lnTo>
                    <a:pt x="2310536" y="2273249"/>
                  </a:lnTo>
                  <a:lnTo>
                    <a:pt x="2298700" y="2261438"/>
                  </a:lnTo>
                  <a:lnTo>
                    <a:pt x="2308021" y="2252129"/>
                  </a:lnTo>
                  <a:lnTo>
                    <a:pt x="2322411" y="2247900"/>
                  </a:lnTo>
                  <a:lnTo>
                    <a:pt x="2362504" y="2222500"/>
                  </a:lnTo>
                  <a:lnTo>
                    <a:pt x="2380691" y="2209800"/>
                  </a:lnTo>
                  <a:lnTo>
                    <a:pt x="2398890" y="2197100"/>
                  </a:lnTo>
                  <a:lnTo>
                    <a:pt x="2404554" y="2192629"/>
                  </a:lnTo>
                  <a:lnTo>
                    <a:pt x="2427059" y="2215083"/>
                  </a:lnTo>
                  <a:lnTo>
                    <a:pt x="2438895" y="2203259"/>
                  </a:lnTo>
                  <a:lnTo>
                    <a:pt x="2417762" y="2182177"/>
                  </a:lnTo>
                  <a:lnTo>
                    <a:pt x="2431008" y="2171700"/>
                  </a:lnTo>
                  <a:lnTo>
                    <a:pt x="2458313" y="2133600"/>
                  </a:lnTo>
                  <a:lnTo>
                    <a:pt x="2480005" y="2095500"/>
                  </a:lnTo>
                  <a:lnTo>
                    <a:pt x="2487091" y="2076881"/>
                  </a:lnTo>
                  <a:lnTo>
                    <a:pt x="2526296" y="2116010"/>
                  </a:lnTo>
                  <a:lnTo>
                    <a:pt x="2538133" y="2104186"/>
                  </a:lnTo>
                  <a:lnTo>
                    <a:pt x="2508999" y="2075103"/>
                  </a:lnTo>
                  <a:lnTo>
                    <a:pt x="2497163" y="2063292"/>
                  </a:lnTo>
                  <a:lnTo>
                    <a:pt x="2536317" y="2024202"/>
                  </a:lnTo>
                  <a:lnTo>
                    <a:pt x="2584564" y="1976031"/>
                  </a:lnTo>
                  <a:lnTo>
                    <a:pt x="2625534" y="2016937"/>
                  </a:lnTo>
                  <a:lnTo>
                    <a:pt x="2637371" y="2005114"/>
                  </a:lnTo>
                  <a:lnTo>
                    <a:pt x="2608237" y="1976031"/>
                  </a:lnTo>
                  <a:lnTo>
                    <a:pt x="2596400" y="1964220"/>
                  </a:lnTo>
                  <a:lnTo>
                    <a:pt x="2635085" y="1925586"/>
                  </a:lnTo>
                  <a:lnTo>
                    <a:pt x="2683802" y="1876958"/>
                  </a:lnTo>
                  <a:lnTo>
                    <a:pt x="2724759" y="1917865"/>
                  </a:lnTo>
                  <a:lnTo>
                    <a:pt x="2736596" y="1906054"/>
                  </a:lnTo>
                  <a:lnTo>
                    <a:pt x="2707462" y="1876958"/>
                  </a:lnTo>
                  <a:lnTo>
                    <a:pt x="2695638" y="1865147"/>
                  </a:lnTo>
                  <a:lnTo>
                    <a:pt x="2733865" y="1826971"/>
                  </a:lnTo>
                  <a:lnTo>
                    <a:pt x="2783027" y="1777885"/>
                  </a:lnTo>
                  <a:lnTo>
                    <a:pt x="2823997" y="1818792"/>
                  </a:lnTo>
                  <a:lnTo>
                    <a:pt x="2835833" y="1806981"/>
                  </a:lnTo>
                  <a:lnTo>
                    <a:pt x="2806700" y="1777885"/>
                  </a:lnTo>
                  <a:lnTo>
                    <a:pt x="2794863" y="1766074"/>
                  </a:lnTo>
                  <a:lnTo>
                    <a:pt x="2808071" y="1752892"/>
                  </a:lnTo>
                  <a:lnTo>
                    <a:pt x="2827642" y="1760804"/>
                  </a:lnTo>
                  <a:lnTo>
                    <a:pt x="2857411" y="1769148"/>
                  </a:lnTo>
                  <a:lnTo>
                    <a:pt x="2887738" y="1774101"/>
                  </a:lnTo>
                  <a:lnTo>
                    <a:pt x="2918460" y="1775739"/>
                  </a:lnTo>
                  <a:lnTo>
                    <a:pt x="2942933" y="1774126"/>
                  </a:lnTo>
                  <a:lnTo>
                    <a:pt x="2991904" y="1764665"/>
                  </a:lnTo>
                  <a:lnTo>
                    <a:pt x="3057067" y="1738236"/>
                  </a:lnTo>
                  <a:lnTo>
                    <a:pt x="3094164" y="1713636"/>
                  </a:lnTo>
                  <a:lnTo>
                    <a:pt x="3126752" y="1683651"/>
                  </a:lnTo>
                  <a:lnTo>
                    <a:pt x="3154324" y="1648815"/>
                  </a:lnTo>
                  <a:lnTo>
                    <a:pt x="3176346" y="1609648"/>
                  </a:lnTo>
                  <a:lnTo>
                    <a:pt x="3312744" y="1316037"/>
                  </a:lnTo>
                  <a:lnTo>
                    <a:pt x="3314522" y="1317802"/>
                  </a:lnTo>
                  <a:lnTo>
                    <a:pt x="3314522" y="1294168"/>
                  </a:lnTo>
                  <a:lnTo>
                    <a:pt x="3314471" y="1247317"/>
                  </a:lnTo>
                  <a:lnTo>
                    <a:pt x="3314522" y="1234821"/>
                  </a:lnTo>
                  <a:lnTo>
                    <a:pt x="3314522" y="1185633"/>
                  </a:lnTo>
                  <a:lnTo>
                    <a:pt x="3314522" y="1166368"/>
                  </a:lnTo>
                  <a:lnTo>
                    <a:pt x="3261106" y="1219720"/>
                  </a:lnTo>
                  <a:lnTo>
                    <a:pt x="3261106" y="1300594"/>
                  </a:lnTo>
                  <a:lnTo>
                    <a:pt x="3217189" y="1395145"/>
                  </a:lnTo>
                  <a:lnTo>
                    <a:pt x="3209696" y="1387665"/>
                  </a:lnTo>
                  <a:lnTo>
                    <a:pt x="3209696" y="1411287"/>
                  </a:lnTo>
                  <a:lnTo>
                    <a:pt x="3127946" y="1587258"/>
                  </a:lnTo>
                  <a:lnTo>
                    <a:pt x="3104781" y="1626704"/>
                  </a:lnTo>
                  <a:lnTo>
                    <a:pt x="3074847" y="1660194"/>
                  </a:lnTo>
                  <a:lnTo>
                    <a:pt x="3038957" y="1687182"/>
                  </a:lnTo>
                  <a:lnTo>
                    <a:pt x="2997911" y="1707134"/>
                  </a:lnTo>
                  <a:lnTo>
                    <a:pt x="2953804" y="1718500"/>
                  </a:lnTo>
                  <a:lnTo>
                    <a:pt x="2908884" y="1721129"/>
                  </a:lnTo>
                  <a:lnTo>
                    <a:pt x="2864231" y="1714957"/>
                  </a:lnTo>
                  <a:lnTo>
                    <a:pt x="2850756" y="1710283"/>
                  </a:lnTo>
                  <a:lnTo>
                    <a:pt x="2882265" y="1678825"/>
                  </a:lnTo>
                  <a:lnTo>
                    <a:pt x="2923235" y="1719719"/>
                  </a:lnTo>
                  <a:lnTo>
                    <a:pt x="2935071" y="1707908"/>
                  </a:lnTo>
                  <a:lnTo>
                    <a:pt x="2905937" y="1678825"/>
                  </a:lnTo>
                  <a:lnTo>
                    <a:pt x="2894101" y="1667002"/>
                  </a:lnTo>
                  <a:lnTo>
                    <a:pt x="2931426" y="1629740"/>
                  </a:lnTo>
                  <a:lnTo>
                    <a:pt x="2981502" y="1579753"/>
                  </a:lnTo>
                  <a:lnTo>
                    <a:pt x="3022473" y="1620647"/>
                  </a:lnTo>
                  <a:lnTo>
                    <a:pt x="3034309" y="1608836"/>
                  </a:lnTo>
                  <a:lnTo>
                    <a:pt x="3005175" y="1579753"/>
                  </a:lnTo>
                  <a:lnTo>
                    <a:pt x="2993339" y="1567929"/>
                  </a:lnTo>
                  <a:lnTo>
                    <a:pt x="3030664" y="1530667"/>
                  </a:lnTo>
                  <a:lnTo>
                    <a:pt x="3080740" y="1480680"/>
                  </a:lnTo>
                  <a:lnTo>
                    <a:pt x="3121698" y="1521574"/>
                  </a:lnTo>
                  <a:lnTo>
                    <a:pt x="3133534" y="1509763"/>
                  </a:lnTo>
                  <a:lnTo>
                    <a:pt x="3104400" y="1480680"/>
                  </a:lnTo>
                  <a:lnTo>
                    <a:pt x="3092564" y="1468856"/>
                  </a:lnTo>
                  <a:lnTo>
                    <a:pt x="3129445" y="1432052"/>
                  </a:lnTo>
                  <a:lnTo>
                    <a:pt x="3179965" y="1381607"/>
                  </a:lnTo>
                  <a:lnTo>
                    <a:pt x="3209696" y="1411287"/>
                  </a:lnTo>
                  <a:lnTo>
                    <a:pt x="3209696" y="1387665"/>
                  </a:lnTo>
                  <a:lnTo>
                    <a:pt x="3203638" y="1381607"/>
                  </a:lnTo>
                  <a:lnTo>
                    <a:pt x="3191802" y="1369783"/>
                  </a:lnTo>
                  <a:lnTo>
                    <a:pt x="3228225" y="1333436"/>
                  </a:lnTo>
                  <a:lnTo>
                    <a:pt x="3261106" y="1300594"/>
                  </a:lnTo>
                  <a:lnTo>
                    <a:pt x="3261106" y="1219720"/>
                  </a:lnTo>
                  <a:lnTo>
                    <a:pt x="3246844" y="1233957"/>
                  </a:lnTo>
                  <a:lnTo>
                    <a:pt x="3287699" y="1145895"/>
                  </a:lnTo>
                  <a:lnTo>
                    <a:pt x="3309696" y="1123924"/>
                  </a:lnTo>
                  <a:lnTo>
                    <a:pt x="3314522" y="1128750"/>
                  </a:lnTo>
                  <a:lnTo>
                    <a:pt x="3314522" y="1123924"/>
                  </a:lnTo>
                  <a:lnTo>
                    <a:pt x="3314522" y="1088085"/>
                  </a:lnTo>
                  <a:lnTo>
                    <a:pt x="3314522" y="1084567"/>
                  </a:lnTo>
                  <a:lnTo>
                    <a:pt x="3314522" y="957554"/>
                  </a:lnTo>
                  <a:lnTo>
                    <a:pt x="3204718" y="1194193"/>
                  </a:lnTo>
                  <a:lnTo>
                    <a:pt x="3174847" y="1224026"/>
                  </a:lnTo>
                  <a:lnTo>
                    <a:pt x="3174847" y="1258570"/>
                  </a:lnTo>
                  <a:lnTo>
                    <a:pt x="3173450" y="1261579"/>
                  </a:lnTo>
                  <a:lnTo>
                    <a:pt x="3142818" y="1303096"/>
                  </a:lnTo>
                  <a:lnTo>
                    <a:pt x="3126600" y="1312875"/>
                  </a:lnTo>
                  <a:lnTo>
                    <a:pt x="3123527" y="1309801"/>
                  </a:lnTo>
                  <a:lnTo>
                    <a:pt x="3174847" y="1258570"/>
                  </a:lnTo>
                  <a:lnTo>
                    <a:pt x="3174847" y="1224026"/>
                  </a:lnTo>
                  <a:lnTo>
                    <a:pt x="3112122" y="1286649"/>
                  </a:lnTo>
                  <a:lnTo>
                    <a:pt x="3112122" y="1321600"/>
                  </a:lnTo>
                  <a:lnTo>
                    <a:pt x="3109938" y="1322920"/>
                  </a:lnTo>
                  <a:lnTo>
                    <a:pt x="3111690" y="1321168"/>
                  </a:lnTo>
                  <a:lnTo>
                    <a:pt x="3112122" y="1321600"/>
                  </a:lnTo>
                  <a:lnTo>
                    <a:pt x="3112122" y="1286649"/>
                  </a:lnTo>
                  <a:lnTo>
                    <a:pt x="3094228" y="1304505"/>
                  </a:lnTo>
                  <a:lnTo>
                    <a:pt x="3094228" y="1385862"/>
                  </a:lnTo>
                  <a:lnTo>
                    <a:pt x="3047962" y="1432052"/>
                  </a:lnTo>
                  <a:lnTo>
                    <a:pt x="3036582" y="1420698"/>
                  </a:lnTo>
                  <a:lnTo>
                    <a:pt x="3036582" y="1443405"/>
                  </a:lnTo>
                  <a:lnTo>
                    <a:pt x="2949181" y="1530667"/>
                  </a:lnTo>
                  <a:lnTo>
                    <a:pt x="2937802" y="1519313"/>
                  </a:lnTo>
                  <a:lnTo>
                    <a:pt x="2937802" y="1542478"/>
                  </a:lnTo>
                  <a:lnTo>
                    <a:pt x="2850400" y="1629740"/>
                  </a:lnTo>
                  <a:lnTo>
                    <a:pt x="2839021" y="1618386"/>
                  </a:lnTo>
                  <a:lnTo>
                    <a:pt x="2839021" y="1641106"/>
                  </a:lnTo>
                  <a:lnTo>
                    <a:pt x="2795295" y="1684756"/>
                  </a:lnTo>
                  <a:lnTo>
                    <a:pt x="2781782" y="1676755"/>
                  </a:lnTo>
                  <a:lnTo>
                    <a:pt x="2768142" y="1664601"/>
                  </a:lnTo>
                  <a:lnTo>
                    <a:pt x="2815348" y="1617472"/>
                  </a:lnTo>
                  <a:lnTo>
                    <a:pt x="2839021" y="1641106"/>
                  </a:lnTo>
                  <a:lnTo>
                    <a:pt x="2839021" y="1618386"/>
                  </a:lnTo>
                  <a:lnTo>
                    <a:pt x="2838107" y="1617472"/>
                  </a:lnTo>
                  <a:lnTo>
                    <a:pt x="2826728" y="1606105"/>
                  </a:lnTo>
                  <a:lnTo>
                    <a:pt x="2914129" y="1518856"/>
                  </a:lnTo>
                  <a:lnTo>
                    <a:pt x="2937802" y="1542478"/>
                  </a:lnTo>
                  <a:lnTo>
                    <a:pt x="2937802" y="1519313"/>
                  </a:lnTo>
                  <a:lnTo>
                    <a:pt x="2937345" y="1518856"/>
                  </a:lnTo>
                  <a:lnTo>
                    <a:pt x="2925508" y="1507032"/>
                  </a:lnTo>
                  <a:lnTo>
                    <a:pt x="3012910" y="1419783"/>
                  </a:lnTo>
                  <a:lnTo>
                    <a:pt x="3036582" y="1443405"/>
                  </a:lnTo>
                  <a:lnTo>
                    <a:pt x="3036582" y="1420698"/>
                  </a:lnTo>
                  <a:lnTo>
                    <a:pt x="3035668" y="1419783"/>
                  </a:lnTo>
                  <a:lnTo>
                    <a:pt x="3024289" y="1408417"/>
                  </a:lnTo>
                  <a:lnTo>
                    <a:pt x="3043313" y="1389430"/>
                  </a:lnTo>
                  <a:lnTo>
                    <a:pt x="3073743" y="1390497"/>
                  </a:lnTo>
                  <a:lnTo>
                    <a:pt x="3094228" y="1385862"/>
                  </a:lnTo>
                  <a:lnTo>
                    <a:pt x="3094228" y="1304505"/>
                  </a:lnTo>
                  <a:lnTo>
                    <a:pt x="3063964" y="1334719"/>
                  </a:lnTo>
                  <a:lnTo>
                    <a:pt x="3050946" y="1336827"/>
                  </a:lnTo>
                  <a:lnTo>
                    <a:pt x="3000806" y="1325130"/>
                  </a:lnTo>
                  <a:lnTo>
                    <a:pt x="2959633" y="1295438"/>
                  </a:lnTo>
                  <a:lnTo>
                    <a:pt x="2933623" y="1252194"/>
                  </a:lnTo>
                  <a:lnTo>
                    <a:pt x="2925775" y="1202105"/>
                  </a:lnTo>
                  <a:lnTo>
                    <a:pt x="2929458" y="1176947"/>
                  </a:lnTo>
                  <a:lnTo>
                    <a:pt x="2937954" y="1152550"/>
                  </a:lnTo>
                  <a:lnTo>
                    <a:pt x="3163341" y="668007"/>
                  </a:lnTo>
                  <a:lnTo>
                    <a:pt x="3165983" y="657491"/>
                  </a:lnTo>
                  <a:lnTo>
                    <a:pt x="3164421" y="647331"/>
                  </a:lnTo>
                  <a:lnTo>
                    <a:pt x="3159074" y="638657"/>
                  </a:lnTo>
                  <a:lnTo>
                    <a:pt x="3150336" y="632612"/>
                  </a:lnTo>
                  <a:lnTo>
                    <a:pt x="3139833" y="629983"/>
                  </a:lnTo>
                  <a:lnTo>
                    <a:pt x="3129661" y="631532"/>
                  </a:lnTo>
                  <a:lnTo>
                    <a:pt x="2889567" y="1130160"/>
                  </a:lnTo>
                  <a:lnTo>
                    <a:pt x="2874975" y="1177124"/>
                  </a:lnTo>
                  <a:lnTo>
                    <a:pt x="2873298" y="1224724"/>
                  </a:lnTo>
                  <a:lnTo>
                    <a:pt x="2883687" y="1270609"/>
                  </a:lnTo>
                  <a:lnTo>
                    <a:pt x="2905341" y="1312405"/>
                  </a:lnTo>
                  <a:lnTo>
                    <a:pt x="2937433" y="1347736"/>
                  </a:lnTo>
                  <a:lnTo>
                    <a:pt x="2979140" y="1374241"/>
                  </a:lnTo>
                  <a:lnTo>
                    <a:pt x="3013646" y="1384947"/>
                  </a:lnTo>
                  <a:lnTo>
                    <a:pt x="2755785" y="1642389"/>
                  </a:lnTo>
                  <a:lnTo>
                    <a:pt x="2755785" y="1724190"/>
                  </a:lnTo>
                  <a:lnTo>
                    <a:pt x="2751620" y="1728355"/>
                  </a:lnTo>
                  <a:lnTo>
                    <a:pt x="2739783" y="1716544"/>
                  </a:lnTo>
                  <a:lnTo>
                    <a:pt x="2739783" y="1739722"/>
                  </a:lnTo>
                  <a:lnTo>
                    <a:pt x="2652839" y="1826971"/>
                  </a:lnTo>
                  <a:lnTo>
                    <a:pt x="2641003" y="1815147"/>
                  </a:lnTo>
                  <a:lnTo>
                    <a:pt x="2641003" y="1838337"/>
                  </a:lnTo>
                  <a:lnTo>
                    <a:pt x="2553614" y="1925586"/>
                  </a:lnTo>
                  <a:lnTo>
                    <a:pt x="2542235" y="1914232"/>
                  </a:lnTo>
                  <a:lnTo>
                    <a:pt x="2542235" y="1937410"/>
                  </a:lnTo>
                  <a:lnTo>
                    <a:pt x="2502497" y="1976882"/>
                  </a:lnTo>
                  <a:lnTo>
                    <a:pt x="2502636" y="1968500"/>
                  </a:lnTo>
                  <a:lnTo>
                    <a:pt x="2498458" y="1933397"/>
                  </a:lnTo>
                  <a:lnTo>
                    <a:pt x="2518562" y="1913318"/>
                  </a:lnTo>
                  <a:lnTo>
                    <a:pt x="2542235" y="1937410"/>
                  </a:lnTo>
                  <a:lnTo>
                    <a:pt x="2542235" y="1914232"/>
                  </a:lnTo>
                  <a:lnTo>
                    <a:pt x="2541320" y="1913318"/>
                  </a:lnTo>
                  <a:lnTo>
                    <a:pt x="2529941" y="1901964"/>
                  </a:lnTo>
                  <a:lnTo>
                    <a:pt x="2617343" y="1814703"/>
                  </a:lnTo>
                  <a:lnTo>
                    <a:pt x="2641003" y="1838337"/>
                  </a:lnTo>
                  <a:lnTo>
                    <a:pt x="2641003" y="1815147"/>
                  </a:lnTo>
                  <a:lnTo>
                    <a:pt x="2640558" y="1814703"/>
                  </a:lnTo>
                  <a:lnTo>
                    <a:pt x="2629166" y="1803336"/>
                  </a:lnTo>
                  <a:lnTo>
                    <a:pt x="2716568" y="1716087"/>
                  </a:lnTo>
                  <a:lnTo>
                    <a:pt x="2739783" y="1739722"/>
                  </a:lnTo>
                  <a:lnTo>
                    <a:pt x="2739783" y="1716544"/>
                  </a:lnTo>
                  <a:lnTo>
                    <a:pt x="2739326" y="1716087"/>
                  </a:lnTo>
                  <a:lnTo>
                    <a:pt x="2727947" y="1704721"/>
                  </a:lnTo>
                  <a:lnTo>
                    <a:pt x="2729369" y="1703298"/>
                  </a:lnTo>
                  <a:lnTo>
                    <a:pt x="2755785" y="1724190"/>
                  </a:lnTo>
                  <a:lnTo>
                    <a:pt x="2755785" y="1642389"/>
                  </a:lnTo>
                  <a:lnTo>
                    <a:pt x="2749867" y="1648294"/>
                  </a:lnTo>
                  <a:lnTo>
                    <a:pt x="2748242" y="1646834"/>
                  </a:lnTo>
                  <a:lnTo>
                    <a:pt x="2721076" y="1610956"/>
                  </a:lnTo>
                  <a:lnTo>
                    <a:pt x="2701023" y="1569935"/>
                  </a:lnTo>
                  <a:lnTo>
                    <a:pt x="2689656" y="1525841"/>
                  </a:lnTo>
                  <a:lnTo>
                    <a:pt x="2687028" y="1480934"/>
                  </a:lnTo>
                  <a:lnTo>
                    <a:pt x="2693200" y="1436293"/>
                  </a:lnTo>
                  <a:lnTo>
                    <a:pt x="2708249" y="1393012"/>
                  </a:lnTo>
                  <a:lnTo>
                    <a:pt x="3207397" y="317779"/>
                  </a:lnTo>
                  <a:lnTo>
                    <a:pt x="3249574" y="260184"/>
                  </a:lnTo>
                  <a:lnTo>
                    <a:pt x="3310699" y="223177"/>
                  </a:lnTo>
                  <a:lnTo>
                    <a:pt x="3314522" y="222199"/>
                  </a:lnTo>
                  <a:lnTo>
                    <a:pt x="3314522" y="167703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79678" y="1028699"/>
            <a:ext cx="11725910" cy="8229600"/>
            <a:chOff x="3279678" y="1028699"/>
            <a:chExt cx="11725910" cy="8229600"/>
          </a:xfrm>
        </p:grpSpPr>
        <p:sp>
          <p:nvSpPr>
            <p:cNvPr id="7" name="object 7"/>
            <p:cNvSpPr/>
            <p:nvPr/>
          </p:nvSpPr>
          <p:spPr>
            <a:xfrm>
              <a:off x="6220993" y="3086051"/>
              <a:ext cx="5850320" cy="4114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9678" y="1028699"/>
              <a:ext cx="11725289" cy="8229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3926" y="249332"/>
            <a:ext cx="5511800" cy="796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50" spc="-755" dirty="0">
                <a:solidFill>
                  <a:srgbClr val="FFFFFF"/>
                </a:solidFill>
              </a:rPr>
              <a:t>B.</a:t>
            </a:r>
            <a:r>
              <a:rPr sz="5050" spc="-325" dirty="0">
                <a:solidFill>
                  <a:srgbClr val="FFFFFF"/>
                </a:solidFill>
              </a:rPr>
              <a:t> </a:t>
            </a:r>
            <a:r>
              <a:rPr sz="5050" spc="-940" dirty="0">
                <a:solidFill>
                  <a:srgbClr val="FFFFFF"/>
                </a:solidFill>
              </a:rPr>
              <a:t>TROUBLESHOOTING</a:t>
            </a:r>
            <a:endParaRPr sz="505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5480"/>
              </a:lnSpc>
              <a:spcBef>
                <a:spcPts val="315"/>
              </a:spcBef>
            </a:pPr>
            <a:r>
              <a:rPr i="1" spc="-220" dirty="0"/>
              <a:t>Troubleshooting </a:t>
            </a:r>
            <a:r>
              <a:rPr i="1" spc="-135" dirty="0"/>
              <a:t>pada </a:t>
            </a:r>
            <a:r>
              <a:rPr i="1" spc="-90" dirty="0"/>
              <a:t>rangkaian</a:t>
            </a:r>
            <a:r>
              <a:rPr i="1" spc="-1035" dirty="0"/>
              <a:t> </a:t>
            </a:r>
            <a:r>
              <a:rPr i="1" spc="-145" dirty="0"/>
              <a:t>dilakukan  </a:t>
            </a:r>
            <a:r>
              <a:rPr spc="-135" dirty="0"/>
              <a:t>secara </a:t>
            </a:r>
            <a:r>
              <a:rPr spc="-150" dirty="0"/>
              <a:t>berkala </a:t>
            </a:r>
            <a:r>
              <a:rPr spc="-190" dirty="0"/>
              <a:t>setiap </a:t>
            </a:r>
            <a:r>
              <a:rPr spc="-155" dirty="0"/>
              <a:t>kali  </a:t>
            </a:r>
            <a:r>
              <a:rPr spc="-240" dirty="0"/>
              <a:t>simulasi/pengujian </a:t>
            </a:r>
            <a:r>
              <a:rPr spc="-145" dirty="0"/>
              <a:t>dilakukan </a:t>
            </a:r>
            <a:r>
              <a:rPr spc="-55" dirty="0"/>
              <a:t>agar  </a:t>
            </a:r>
            <a:r>
              <a:rPr spc="-160" dirty="0"/>
              <a:t>mendapatkan</a:t>
            </a:r>
            <a:r>
              <a:rPr spc="-450" dirty="0"/>
              <a:t> </a:t>
            </a:r>
            <a:r>
              <a:rPr spc="-170" dirty="0"/>
              <a:t>hasil</a:t>
            </a:r>
            <a:r>
              <a:rPr spc="-450" dirty="0"/>
              <a:t> </a:t>
            </a:r>
            <a:r>
              <a:rPr spc="-75" dirty="0"/>
              <a:t>yang</a:t>
            </a:r>
            <a:r>
              <a:rPr spc="-450" dirty="0"/>
              <a:t> </a:t>
            </a:r>
            <a:r>
              <a:rPr spc="-210" dirty="0"/>
              <a:t>lebih</a:t>
            </a:r>
            <a:r>
              <a:rPr spc="-450" dirty="0"/>
              <a:t> </a:t>
            </a:r>
            <a:r>
              <a:rPr spc="-185" dirty="0"/>
              <a:t>baik.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185" y="1030050"/>
            <a:ext cx="17985813" cy="925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240000">
            <a:off x="5405187" y="4776258"/>
            <a:ext cx="621117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00"/>
              </a:lnSpc>
            </a:pPr>
            <a:r>
              <a:rPr sz="9400" spc="-1510" dirty="0">
                <a:solidFill>
                  <a:srgbClr val="FFD3DA"/>
                </a:solidFill>
                <a:latin typeface="Verdana"/>
                <a:cs typeface="Verdana"/>
              </a:rPr>
              <a:t>THANK</a:t>
            </a:r>
            <a:r>
              <a:rPr sz="9400" spc="-590" dirty="0">
                <a:solidFill>
                  <a:srgbClr val="FFD3DA"/>
                </a:solidFill>
                <a:latin typeface="Verdana"/>
                <a:cs typeface="Verdana"/>
              </a:rPr>
              <a:t> </a:t>
            </a:r>
            <a:r>
              <a:rPr sz="9400" spc="-1750" dirty="0">
                <a:solidFill>
                  <a:srgbClr val="FFD3DA"/>
                </a:solidFill>
                <a:latin typeface="Verdana"/>
                <a:cs typeface="Verdana"/>
              </a:rPr>
              <a:t>YOU</a:t>
            </a:r>
            <a:endParaRPr sz="94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02493" y="0"/>
            <a:ext cx="9785985" cy="9921875"/>
            <a:chOff x="8502493" y="0"/>
            <a:chExt cx="9785985" cy="9921875"/>
          </a:xfrm>
        </p:grpSpPr>
        <p:sp>
          <p:nvSpPr>
            <p:cNvPr id="5" name="object 5"/>
            <p:cNvSpPr/>
            <p:nvPr/>
          </p:nvSpPr>
          <p:spPr>
            <a:xfrm>
              <a:off x="15016646" y="0"/>
              <a:ext cx="3271520" cy="3439795"/>
            </a:xfrm>
            <a:custGeom>
              <a:avLst/>
              <a:gdLst/>
              <a:ahLst/>
              <a:cxnLst/>
              <a:rect l="l" t="t" r="r" b="b"/>
              <a:pathLst>
                <a:path w="3271519" h="3439795">
                  <a:moveTo>
                    <a:pt x="2099815" y="781394"/>
                  </a:moveTo>
                  <a:lnTo>
                    <a:pt x="1472944" y="781394"/>
                  </a:lnTo>
                  <a:lnTo>
                    <a:pt x="1660186" y="0"/>
                  </a:lnTo>
                  <a:lnTo>
                    <a:pt x="1907593" y="0"/>
                  </a:lnTo>
                  <a:lnTo>
                    <a:pt x="2099815" y="781394"/>
                  </a:lnTo>
                  <a:close/>
                </a:path>
                <a:path w="3271519" h="3439795">
                  <a:moveTo>
                    <a:pt x="735298" y="2491708"/>
                  </a:moveTo>
                  <a:lnTo>
                    <a:pt x="1163629" y="1703430"/>
                  </a:lnTo>
                  <a:lnTo>
                    <a:pt x="0" y="1452633"/>
                  </a:lnTo>
                  <a:lnTo>
                    <a:pt x="1170992" y="1091195"/>
                  </a:lnTo>
                  <a:lnTo>
                    <a:pt x="759927" y="456448"/>
                  </a:lnTo>
                  <a:lnTo>
                    <a:pt x="1472944" y="781394"/>
                  </a:lnTo>
                  <a:lnTo>
                    <a:pt x="2602399" y="781394"/>
                  </a:lnTo>
                  <a:lnTo>
                    <a:pt x="2401775" y="1091195"/>
                  </a:lnTo>
                  <a:lnTo>
                    <a:pt x="3271353" y="1359598"/>
                  </a:lnTo>
                  <a:lnTo>
                    <a:pt x="3271353" y="1517597"/>
                  </a:lnTo>
                  <a:lnTo>
                    <a:pt x="2409138" y="1703430"/>
                  </a:lnTo>
                  <a:lnTo>
                    <a:pt x="2621563" y="2094375"/>
                  </a:lnTo>
                  <a:lnTo>
                    <a:pt x="1472944" y="2094375"/>
                  </a:lnTo>
                  <a:lnTo>
                    <a:pt x="735298" y="2491708"/>
                  </a:lnTo>
                  <a:close/>
                </a:path>
                <a:path w="3271519" h="3439795">
                  <a:moveTo>
                    <a:pt x="2602399" y="781394"/>
                  </a:moveTo>
                  <a:lnTo>
                    <a:pt x="2099815" y="781394"/>
                  </a:lnTo>
                  <a:lnTo>
                    <a:pt x="2812832" y="456448"/>
                  </a:lnTo>
                  <a:lnTo>
                    <a:pt x="2602399" y="781394"/>
                  </a:lnTo>
                  <a:close/>
                </a:path>
                <a:path w="3271519" h="3439795">
                  <a:moveTo>
                    <a:pt x="1756551" y="3439728"/>
                  </a:moveTo>
                  <a:lnTo>
                    <a:pt x="1472944" y="2094375"/>
                  </a:lnTo>
                  <a:lnTo>
                    <a:pt x="2099815" y="2094375"/>
                  </a:lnTo>
                  <a:lnTo>
                    <a:pt x="1756551" y="3439728"/>
                  </a:lnTo>
                  <a:close/>
                </a:path>
                <a:path w="3271519" h="3439795">
                  <a:moveTo>
                    <a:pt x="2837461" y="2491708"/>
                  </a:moveTo>
                  <a:lnTo>
                    <a:pt x="2099815" y="2094375"/>
                  </a:lnTo>
                  <a:lnTo>
                    <a:pt x="2621563" y="2094375"/>
                  </a:lnTo>
                  <a:lnTo>
                    <a:pt x="2837461" y="2491708"/>
                  </a:lnTo>
                  <a:close/>
                </a:path>
              </a:pathLst>
            </a:custGeom>
            <a:solidFill>
              <a:srgbClr val="2A464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0198" y="0"/>
              <a:ext cx="3218180" cy="3350895"/>
            </a:xfrm>
            <a:custGeom>
              <a:avLst/>
              <a:gdLst/>
              <a:ahLst/>
              <a:cxnLst/>
              <a:rect l="l" t="t" r="r" b="b"/>
              <a:pathLst>
                <a:path w="3218180" h="3350895">
                  <a:moveTo>
                    <a:pt x="2099815" y="691995"/>
                  </a:moveTo>
                  <a:lnTo>
                    <a:pt x="1472944" y="691995"/>
                  </a:lnTo>
                  <a:lnTo>
                    <a:pt x="1638764" y="0"/>
                  </a:lnTo>
                  <a:lnTo>
                    <a:pt x="1929585" y="0"/>
                  </a:lnTo>
                  <a:lnTo>
                    <a:pt x="2099815" y="691995"/>
                  </a:lnTo>
                  <a:close/>
                </a:path>
                <a:path w="3218180" h="3350895">
                  <a:moveTo>
                    <a:pt x="735298" y="2402310"/>
                  </a:moveTo>
                  <a:lnTo>
                    <a:pt x="1163629" y="1614032"/>
                  </a:lnTo>
                  <a:lnTo>
                    <a:pt x="0" y="1363235"/>
                  </a:lnTo>
                  <a:lnTo>
                    <a:pt x="1170992" y="1001796"/>
                  </a:lnTo>
                  <a:lnTo>
                    <a:pt x="759927" y="367049"/>
                  </a:lnTo>
                  <a:lnTo>
                    <a:pt x="1472944" y="691995"/>
                  </a:lnTo>
                  <a:lnTo>
                    <a:pt x="2602399" y="691995"/>
                  </a:lnTo>
                  <a:lnTo>
                    <a:pt x="2401775" y="1001796"/>
                  </a:lnTo>
                  <a:lnTo>
                    <a:pt x="3217800" y="1253670"/>
                  </a:lnTo>
                  <a:lnTo>
                    <a:pt x="3217800" y="1439741"/>
                  </a:lnTo>
                  <a:lnTo>
                    <a:pt x="2409138" y="1614032"/>
                  </a:lnTo>
                  <a:lnTo>
                    <a:pt x="2621563" y="2004976"/>
                  </a:lnTo>
                  <a:lnTo>
                    <a:pt x="1472944" y="2004976"/>
                  </a:lnTo>
                  <a:lnTo>
                    <a:pt x="735298" y="2402310"/>
                  </a:lnTo>
                  <a:close/>
                </a:path>
                <a:path w="3218180" h="3350895">
                  <a:moveTo>
                    <a:pt x="2602399" y="691995"/>
                  </a:moveTo>
                  <a:lnTo>
                    <a:pt x="2099815" y="691995"/>
                  </a:lnTo>
                  <a:lnTo>
                    <a:pt x="2812832" y="367049"/>
                  </a:lnTo>
                  <a:lnTo>
                    <a:pt x="2602399" y="691995"/>
                  </a:lnTo>
                  <a:close/>
                </a:path>
                <a:path w="3218180" h="3350895">
                  <a:moveTo>
                    <a:pt x="1756557" y="3350339"/>
                  </a:moveTo>
                  <a:lnTo>
                    <a:pt x="1472944" y="2004976"/>
                  </a:lnTo>
                  <a:lnTo>
                    <a:pt x="2099815" y="2004976"/>
                  </a:lnTo>
                  <a:lnTo>
                    <a:pt x="1756557" y="3350339"/>
                  </a:lnTo>
                  <a:close/>
                </a:path>
                <a:path w="3218180" h="3350895">
                  <a:moveTo>
                    <a:pt x="2837461" y="2402310"/>
                  </a:moveTo>
                  <a:lnTo>
                    <a:pt x="2099815" y="2004976"/>
                  </a:lnTo>
                  <a:lnTo>
                    <a:pt x="2621563" y="2004976"/>
                  </a:lnTo>
                  <a:lnTo>
                    <a:pt x="2837461" y="2402310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53368" y="5635"/>
              <a:ext cx="3134631" cy="32402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02493" y="7593066"/>
              <a:ext cx="2317723" cy="2328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233696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6631" y="0"/>
            <a:ext cx="452501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229" dirty="0">
                <a:solidFill>
                  <a:srgbClr val="FFFFFF"/>
                </a:solidFill>
              </a:rPr>
              <a:t>Latar</a:t>
            </a:r>
            <a:r>
              <a:rPr sz="4650" spc="-130" dirty="0">
                <a:solidFill>
                  <a:srgbClr val="FFFFFF"/>
                </a:solidFill>
              </a:rPr>
              <a:t> </a:t>
            </a:r>
            <a:r>
              <a:rPr sz="4650" spc="-95" dirty="0">
                <a:solidFill>
                  <a:srgbClr val="FFFFFF"/>
                </a:solidFill>
              </a:rPr>
              <a:t>Belakang</a:t>
            </a:r>
            <a:endParaRPr sz="4650"/>
          </a:p>
        </p:txBody>
      </p:sp>
      <p:sp>
        <p:nvSpPr>
          <p:cNvPr id="4" name="object 4"/>
          <p:cNvSpPr txBox="1"/>
          <p:nvPr/>
        </p:nvSpPr>
        <p:spPr>
          <a:xfrm>
            <a:off x="3813287" y="918205"/>
            <a:ext cx="11783695" cy="8382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23875" algn="ctr">
              <a:lnSpc>
                <a:spcPct val="100000"/>
              </a:lnSpc>
              <a:spcBef>
                <a:spcPts val="640"/>
              </a:spcBef>
            </a:pP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rumah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merupakan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salah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satu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tempat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aman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6100"/>
              </a:lnSpc>
            </a:pP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kendaraan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pribadi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mobil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motor.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juga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berfugsi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  melindungi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mobil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dari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hal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buruk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tidak 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diinginkan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pencurian, 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terik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matahari dan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air</a:t>
            </a:r>
            <a:r>
              <a:rPr sz="280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hujan</a:t>
            </a:r>
            <a:endParaRPr sz="2800" dirty="0">
              <a:latin typeface="Trebuchet MS"/>
              <a:cs typeface="Trebuchet MS"/>
            </a:endParaRPr>
          </a:p>
          <a:p>
            <a:pPr marL="2612390" marR="1511300" indent="-689610">
              <a:lnSpc>
                <a:spcPct val="116100"/>
              </a:lnSpc>
              <a:spcBef>
                <a:spcPts val="715"/>
              </a:spcBef>
            </a:pP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Ada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beberapa teknologi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bisa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dimanfaatkan</a:t>
            </a:r>
            <a:r>
              <a:rPr sz="2800" spc="-6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 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monitoring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parker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 </a:t>
            </a:r>
            <a:r>
              <a:rPr sz="2800" spc="-434" dirty="0">
                <a:solidFill>
                  <a:srgbClr val="FFFFFF"/>
                </a:solidFill>
                <a:latin typeface="Trebuchet MS"/>
                <a:cs typeface="Trebuchet MS"/>
              </a:rPr>
              <a:t>CCTV</a:t>
            </a:r>
            <a:r>
              <a:rPr sz="2800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2800" dirty="0">
              <a:latin typeface="Trebuchet MS"/>
              <a:cs typeface="Trebuchet MS"/>
            </a:endParaRPr>
          </a:p>
          <a:p>
            <a:pPr marL="1297305">
              <a:lnSpc>
                <a:spcPct val="100000"/>
              </a:lnSpc>
              <a:spcBef>
                <a:spcPts val="540"/>
              </a:spcBef>
              <a:tabLst>
                <a:tab pos="5245735" algn="l"/>
              </a:tabLst>
            </a:pP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sistem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parkir	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menggunakan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Ultrasonik</a:t>
            </a:r>
            <a:r>
              <a:rPr sz="28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  <a:p>
            <a:pPr marL="1656714" marR="937894" indent="259079">
              <a:lnSpc>
                <a:spcPct val="116199"/>
              </a:lnSpc>
              <a:spcBef>
                <a:spcPts val="2005"/>
              </a:spcBef>
              <a:tabLst>
                <a:tab pos="9244330" algn="l"/>
              </a:tabLst>
            </a:pP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dirancang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“Monitoring </a:t>
            </a:r>
            <a:r>
              <a:rPr sz="2850" spc="-130" dirty="0">
                <a:solidFill>
                  <a:srgbClr val="FFFFFF"/>
                </a:solidFill>
                <a:latin typeface="Trebuchet MS"/>
                <a:cs typeface="Trebuchet MS"/>
              </a:rPr>
              <a:t>Sistem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Parkir Pada</a:t>
            </a:r>
            <a:r>
              <a:rPr sz="2850" spc="-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110" dirty="0">
                <a:solidFill>
                  <a:srgbClr val="FFFFFF"/>
                </a:solidFill>
                <a:latin typeface="Trebuchet MS"/>
                <a:cs typeface="Trebuchet MS"/>
              </a:rPr>
              <a:t>Garasi </a:t>
            </a:r>
            <a:r>
              <a:rPr sz="2850" spc="-60" dirty="0">
                <a:solidFill>
                  <a:srgbClr val="FFFFFF"/>
                </a:solidFill>
                <a:latin typeface="Trebuchet MS"/>
                <a:cs typeface="Trebuchet MS"/>
              </a:rPr>
              <a:t>Rumah” 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70" dirty="0">
                <a:solidFill>
                  <a:srgbClr val="FFFFFF"/>
                </a:solidFill>
                <a:latin typeface="Trebuchet MS"/>
                <a:cs typeface="Trebuchet MS"/>
              </a:rPr>
              <a:t>bertujuan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sz="2850" spc="-60" dirty="0">
                <a:solidFill>
                  <a:srgbClr val="FFFFFF"/>
                </a:solidFill>
                <a:latin typeface="Trebuchet MS"/>
                <a:cs typeface="Trebuchet MS"/>
              </a:rPr>
              <a:t>otomatisasi</a:t>
            </a:r>
            <a:r>
              <a:rPr sz="285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Trebuchet MS"/>
                <a:cs typeface="Trebuchet MS"/>
              </a:rPr>
              <a:t>sistem</a:t>
            </a:r>
            <a:r>
              <a:rPr sz="28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parkir	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endParaRPr sz="2850" dirty="0">
              <a:latin typeface="Trebuchet MS"/>
              <a:cs typeface="Trebuchet MS"/>
            </a:endParaRPr>
          </a:p>
          <a:p>
            <a:pPr marL="1963420" marR="1604010" indent="-81915" algn="ctr">
              <a:lnSpc>
                <a:spcPct val="116199"/>
              </a:lnSpc>
            </a:pP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menggunakan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ultrasonik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berfungsi 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jarak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85" dirty="0">
                <a:solidFill>
                  <a:srgbClr val="FFFFFF"/>
                </a:solidFill>
                <a:latin typeface="Trebuchet MS"/>
                <a:cs typeface="Trebuchet MS"/>
              </a:rPr>
              <a:t>mobil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dinding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garasi 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PIR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85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berfungsi</a:t>
            </a:r>
            <a:endParaRPr sz="2850" dirty="0">
              <a:latin typeface="Trebuchet MS"/>
              <a:cs typeface="Trebuchet MS"/>
            </a:endParaRPr>
          </a:p>
          <a:p>
            <a:pPr marL="689610" marR="412115" algn="ctr">
              <a:lnSpc>
                <a:spcPct val="116199"/>
              </a:lnSpc>
            </a:pP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 </a:t>
            </a:r>
            <a:r>
              <a:rPr sz="2850" spc="-25" dirty="0">
                <a:solidFill>
                  <a:srgbClr val="FFFFFF"/>
                </a:solidFill>
                <a:latin typeface="Trebuchet MS"/>
                <a:cs typeface="Trebuchet MS"/>
              </a:rPr>
              <a:t>gerakan.</a:t>
            </a:r>
            <a:r>
              <a:rPr sz="285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Trebuchet MS"/>
                <a:cs typeface="Trebuchet MS"/>
              </a:rPr>
              <a:t>Jadi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ketika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Ultrasonik mendeteksi  </a:t>
            </a:r>
            <a:r>
              <a:rPr sz="2850" spc="-15" dirty="0">
                <a:solidFill>
                  <a:srgbClr val="FFFFFF"/>
                </a:solidFill>
                <a:latin typeface="Trebuchet MS"/>
                <a:cs typeface="Trebuchet MS"/>
              </a:rPr>
              <a:t>kedatangan </a:t>
            </a:r>
            <a:r>
              <a:rPr sz="2850" spc="-85" dirty="0">
                <a:solidFill>
                  <a:srgbClr val="FFFFFF"/>
                </a:solidFill>
                <a:latin typeface="Trebuchet MS"/>
                <a:cs typeface="Trebuchet MS"/>
              </a:rPr>
              <a:t>mobil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atau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motor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PIR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tidak </a:t>
            </a:r>
            <a:r>
              <a:rPr sz="2850" spc="-25" dirty="0">
                <a:solidFill>
                  <a:srgbClr val="FFFFFF"/>
                </a:solidFill>
                <a:latin typeface="Trebuchet MS"/>
                <a:cs typeface="Trebuchet MS"/>
              </a:rPr>
              <a:t>ada 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gerakan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Trebuchet MS"/>
                <a:cs typeface="Trebuchet MS"/>
              </a:rPr>
              <a:t>maka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Trebuchet MS"/>
                <a:cs typeface="Trebuchet MS"/>
              </a:rPr>
              <a:t>pintu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akan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Trebuchet MS"/>
                <a:cs typeface="Trebuchet MS"/>
              </a:rPr>
              <a:t>otomatis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terbuka</a:t>
            </a:r>
            <a:r>
              <a:rPr sz="28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endParaRPr sz="2850" dirty="0">
              <a:latin typeface="Trebuchet MS"/>
              <a:cs typeface="Trebuchet MS"/>
            </a:endParaRPr>
          </a:p>
          <a:p>
            <a:pPr marL="269875" algn="ctr">
              <a:lnSpc>
                <a:spcPct val="100000"/>
              </a:lnSpc>
              <a:spcBef>
                <a:spcPts val="555"/>
              </a:spcBef>
            </a:pPr>
            <a:r>
              <a:rPr sz="2850" spc="-4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ditampilkan </a:t>
            </a:r>
            <a:r>
              <a:rPr sz="2850" spc="-30" dirty="0">
                <a:solidFill>
                  <a:srgbClr val="FFFFFF"/>
                </a:solidFill>
                <a:latin typeface="Trebuchet MS"/>
                <a:cs typeface="Trebuchet MS"/>
              </a:rPr>
              <a:t>pada</a:t>
            </a:r>
            <a:r>
              <a:rPr sz="2850" spc="-5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54" dirty="0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sz="2850" i="1" spc="-254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398" y="366317"/>
            <a:ext cx="584200" cy="803910"/>
          </a:xfrm>
          <a:custGeom>
            <a:avLst/>
            <a:gdLst/>
            <a:ahLst/>
            <a:cxnLst/>
            <a:rect l="l" t="t" r="r" b="b"/>
            <a:pathLst>
              <a:path w="584200" h="803910">
                <a:moveTo>
                  <a:pt x="258123" y="422765"/>
                </a:moveTo>
                <a:lnTo>
                  <a:pt x="327620" y="441243"/>
                </a:lnTo>
                <a:lnTo>
                  <a:pt x="385057" y="460716"/>
                </a:lnTo>
                <a:lnTo>
                  <a:pt x="430512" y="481235"/>
                </a:lnTo>
                <a:lnTo>
                  <a:pt x="464064" y="502853"/>
                </a:lnTo>
                <a:lnTo>
                  <a:pt x="492318" y="538049"/>
                </a:lnTo>
                <a:lnTo>
                  <a:pt x="501736" y="581825"/>
                </a:lnTo>
                <a:lnTo>
                  <a:pt x="500433" y="604642"/>
                </a:lnTo>
                <a:lnTo>
                  <a:pt x="490081" y="643160"/>
                </a:lnTo>
                <a:lnTo>
                  <a:pt x="450251" y="689783"/>
                </a:lnTo>
                <a:lnTo>
                  <a:pt x="409370" y="712282"/>
                </a:lnTo>
                <a:lnTo>
                  <a:pt x="358652" y="725781"/>
                </a:lnTo>
                <a:lnTo>
                  <a:pt x="298307" y="730281"/>
                </a:lnTo>
                <a:lnTo>
                  <a:pt x="242033" y="726862"/>
                </a:lnTo>
                <a:lnTo>
                  <a:pt x="194603" y="716597"/>
                </a:lnTo>
                <a:lnTo>
                  <a:pt x="156025" y="699480"/>
                </a:lnTo>
                <a:lnTo>
                  <a:pt x="126307" y="675504"/>
                </a:lnTo>
                <a:lnTo>
                  <a:pt x="93482" y="606939"/>
                </a:lnTo>
                <a:lnTo>
                  <a:pt x="0" y="606939"/>
                </a:lnTo>
                <a:lnTo>
                  <a:pt x="13630" y="653118"/>
                </a:lnTo>
                <a:lnTo>
                  <a:pt x="34013" y="693086"/>
                </a:lnTo>
                <a:lnTo>
                  <a:pt x="61153" y="726860"/>
                </a:lnTo>
                <a:lnTo>
                  <a:pt x="95052" y="754457"/>
                </a:lnTo>
                <a:lnTo>
                  <a:pt x="135713" y="775892"/>
                </a:lnTo>
                <a:lnTo>
                  <a:pt x="183141" y="791182"/>
                </a:lnTo>
                <a:lnTo>
                  <a:pt x="237338" y="800345"/>
                </a:lnTo>
                <a:lnTo>
                  <a:pt x="298307" y="803395"/>
                </a:lnTo>
                <a:lnTo>
                  <a:pt x="353302" y="800373"/>
                </a:lnTo>
                <a:lnTo>
                  <a:pt x="403614" y="791151"/>
                </a:lnTo>
                <a:lnTo>
                  <a:pt x="449270" y="775492"/>
                </a:lnTo>
                <a:lnTo>
                  <a:pt x="490295" y="753160"/>
                </a:lnTo>
                <a:lnTo>
                  <a:pt x="530962" y="719589"/>
                </a:lnTo>
                <a:lnTo>
                  <a:pt x="560302" y="678796"/>
                </a:lnTo>
                <a:lnTo>
                  <a:pt x="578079" y="630886"/>
                </a:lnTo>
                <a:lnTo>
                  <a:pt x="584057" y="575965"/>
                </a:lnTo>
                <a:lnTo>
                  <a:pt x="579304" y="530810"/>
                </a:lnTo>
                <a:lnTo>
                  <a:pt x="565081" y="491202"/>
                </a:lnTo>
                <a:lnTo>
                  <a:pt x="541440" y="457140"/>
                </a:lnTo>
                <a:lnTo>
                  <a:pt x="508433" y="428624"/>
                </a:lnTo>
                <a:lnTo>
                  <a:pt x="438984" y="392627"/>
                </a:lnTo>
                <a:lnTo>
                  <a:pt x="392082" y="375884"/>
                </a:lnTo>
                <a:lnTo>
                  <a:pt x="337095" y="359978"/>
                </a:lnTo>
                <a:lnTo>
                  <a:pt x="282396" y="345184"/>
                </a:lnTo>
                <a:lnTo>
                  <a:pt x="238345" y="331828"/>
                </a:lnTo>
                <a:lnTo>
                  <a:pt x="181663" y="309749"/>
                </a:lnTo>
                <a:lnTo>
                  <a:pt x="147091" y="288079"/>
                </a:lnTo>
                <a:lnTo>
                  <a:pt x="108085" y="232599"/>
                </a:lnTo>
                <a:lnTo>
                  <a:pt x="103808" y="198685"/>
                </a:lnTo>
                <a:lnTo>
                  <a:pt x="104727" y="180556"/>
                </a:lnTo>
                <a:lnTo>
                  <a:pt x="119992" y="135898"/>
                </a:lnTo>
                <a:lnTo>
                  <a:pt x="146511" y="106554"/>
                </a:lnTo>
                <a:lnTo>
                  <a:pt x="181663" y="85530"/>
                </a:lnTo>
                <a:lnTo>
                  <a:pt x="225396" y="72876"/>
                </a:lnTo>
                <a:lnTo>
                  <a:pt x="277657" y="68647"/>
                </a:lnTo>
                <a:lnTo>
                  <a:pt x="335965" y="72719"/>
                </a:lnTo>
                <a:lnTo>
                  <a:pt x="383344" y="84881"/>
                </a:lnTo>
                <a:lnTo>
                  <a:pt x="419846" y="105053"/>
                </a:lnTo>
                <a:lnTo>
                  <a:pt x="445526" y="133155"/>
                </a:lnTo>
                <a:lnTo>
                  <a:pt x="460437" y="169105"/>
                </a:lnTo>
                <a:lnTo>
                  <a:pt x="547501" y="169105"/>
                </a:lnTo>
                <a:lnTo>
                  <a:pt x="531426" y="124504"/>
                </a:lnTo>
                <a:lnTo>
                  <a:pt x="507843" y="86644"/>
                </a:lnTo>
                <a:lnTo>
                  <a:pt x="476762" y="55569"/>
                </a:lnTo>
                <a:lnTo>
                  <a:pt x="438194" y="31323"/>
                </a:lnTo>
                <a:lnTo>
                  <a:pt x="392147" y="13951"/>
                </a:lnTo>
                <a:lnTo>
                  <a:pt x="338631" y="3495"/>
                </a:lnTo>
                <a:lnTo>
                  <a:pt x="277657" y="0"/>
                </a:lnTo>
                <a:lnTo>
                  <a:pt x="227724" y="3405"/>
                </a:lnTo>
                <a:lnTo>
                  <a:pt x="181035" y="13638"/>
                </a:lnTo>
                <a:lnTo>
                  <a:pt x="137799" y="30726"/>
                </a:lnTo>
                <a:lnTo>
                  <a:pt x="98226" y="54694"/>
                </a:lnTo>
                <a:lnTo>
                  <a:pt x="64282" y="85385"/>
                </a:lnTo>
                <a:lnTo>
                  <a:pt x="39939" y="122748"/>
                </a:lnTo>
                <a:lnTo>
                  <a:pt x="25276" y="166965"/>
                </a:lnTo>
                <a:lnTo>
                  <a:pt x="20370" y="218219"/>
                </a:lnTo>
                <a:lnTo>
                  <a:pt x="25266" y="258911"/>
                </a:lnTo>
                <a:lnTo>
                  <a:pt x="39925" y="295820"/>
                </a:lnTo>
                <a:lnTo>
                  <a:pt x="64303" y="328922"/>
                </a:lnTo>
                <a:lnTo>
                  <a:pt x="98355" y="358191"/>
                </a:lnTo>
                <a:lnTo>
                  <a:pt x="142039" y="383605"/>
                </a:lnTo>
                <a:lnTo>
                  <a:pt x="195309" y="405137"/>
                </a:lnTo>
                <a:lnTo>
                  <a:pt x="258123" y="42276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303" y="377758"/>
            <a:ext cx="496570" cy="777240"/>
          </a:xfrm>
          <a:custGeom>
            <a:avLst/>
            <a:gdLst/>
            <a:ahLst/>
            <a:cxnLst/>
            <a:rect l="l" t="t" r="r" b="b"/>
            <a:pathLst>
              <a:path w="496569" h="777240">
                <a:moveTo>
                  <a:pt x="80088" y="392069"/>
                </a:moveTo>
                <a:lnTo>
                  <a:pt x="80088" y="76460"/>
                </a:lnTo>
                <a:lnTo>
                  <a:pt x="260631" y="76460"/>
                </a:lnTo>
                <a:lnTo>
                  <a:pt x="324082" y="87448"/>
                </a:lnTo>
                <a:lnTo>
                  <a:pt x="373931" y="119993"/>
                </a:lnTo>
                <a:lnTo>
                  <a:pt x="405255" y="169873"/>
                </a:lnTo>
                <a:lnTo>
                  <a:pt x="416070" y="231892"/>
                </a:lnTo>
                <a:lnTo>
                  <a:pt x="413292" y="265366"/>
                </a:lnTo>
                <a:lnTo>
                  <a:pt x="390991" y="322894"/>
                </a:lnTo>
                <a:lnTo>
                  <a:pt x="347909" y="366875"/>
                </a:lnTo>
                <a:lnTo>
                  <a:pt x="292620" y="389252"/>
                </a:lnTo>
                <a:lnTo>
                  <a:pt x="260631" y="392069"/>
                </a:lnTo>
                <a:lnTo>
                  <a:pt x="80088" y="392069"/>
                </a:lnTo>
                <a:close/>
              </a:path>
              <a:path w="496569" h="777240">
                <a:moveTo>
                  <a:pt x="496156" y="234125"/>
                </a:moveTo>
                <a:lnTo>
                  <a:pt x="491481" y="185138"/>
                </a:lnTo>
                <a:lnTo>
                  <a:pt x="477598" y="140677"/>
                </a:lnTo>
                <a:lnTo>
                  <a:pt x="454714" y="100664"/>
                </a:lnTo>
                <a:lnTo>
                  <a:pt x="423042" y="65019"/>
                </a:lnTo>
                <a:lnTo>
                  <a:pt x="385283" y="36612"/>
                </a:lnTo>
                <a:lnTo>
                  <a:pt x="343861" y="16289"/>
                </a:lnTo>
                <a:lnTo>
                  <a:pt x="298567" y="4076"/>
                </a:lnTo>
                <a:lnTo>
                  <a:pt x="249192" y="0"/>
                </a:lnTo>
                <a:lnTo>
                  <a:pt x="0" y="0"/>
                </a:lnTo>
                <a:lnTo>
                  <a:pt x="0" y="777161"/>
                </a:lnTo>
                <a:lnTo>
                  <a:pt x="80088" y="777161"/>
                </a:lnTo>
                <a:lnTo>
                  <a:pt x="80088" y="469645"/>
                </a:lnTo>
                <a:lnTo>
                  <a:pt x="249192" y="469645"/>
                </a:lnTo>
                <a:lnTo>
                  <a:pt x="298723" y="465568"/>
                </a:lnTo>
                <a:lnTo>
                  <a:pt x="344278" y="453355"/>
                </a:lnTo>
                <a:lnTo>
                  <a:pt x="385753" y="433033"/>
                </a:lnTo>
                <a:lnTo>
                  <a:pt x="423042" y="404626"/>
                </a:lnTo>
                <a:lnTo>
                  <a:pt x="454714" y="368332"/>
                </a:lnTo>
                <a:lnTo>
                  <a:pt x="477598" y="327956"/>
                </a:lnTo>
                <a:lnTo>
                  <a:pt x="491481" y="283290"/>
                </a:lnTo>
                <a:lnTo>
                  <a:pt x="496156" y="23412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8519" y="377758"/>
            <a:ext cx="462280" cy="777240"/>
          </a:xfrm>
          <a:custGeom>
            <a:avLst/>
            <a:gdLst/>
            <a:ahLst/>
            <a:cxnLst/>
            <a:rect l="l" t="t" r="r" b="b"/>
            <a:pathLst>
              <a:path w="462280" h="777240">
                <a:moveTo>
                  <a:pt x="461829" y="777161"/>
                </a:moveTo>
                <a:lnTo>
                  <a:pt x="461829" y="702933"/>
                </a:lnTo>
                <a:lnTo>
                  <a:pt x="80086" y="702933"/>
                </a:lnTo>
                <a:lnTo>
                  <a:pt x="80086" y="426392"/>
                </a:lnTo>
                <a:lnTo>
                  <a:pt x="450389" y="426392"/>
                </a:lnTo>
                <a:lnTo>
                  <a:pt x="450389" y="350769"/>
                </a:lnTo>
                <a:lnTo>
                  <a:pt x="80086" y="350769"/>
                </a:lnTo>
                <a:lnTo>
                  <a:pt x="80086" y="74228"/>
                </a:lnTo>
                <a:lnTo>
                  <a:pt x="461829" y="74228"/>
                </a:lnTo>
                <a:lnTo>
                  <a:pt x="461829" y="0"/>
                </a:lnTo>
                <a:lnTo>
                  <a:pt x="0" y="0"/>
                </a:lnTo>
                <a:lnTo>
                  <a:pt x="0" y="777161"/>
                </a:lnTo>
                <a:lnTo>
                  <a:pt x="461829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058" y="366317"/>
            <a:ext cx="584200" cy="803910"/>
          </a:xfrm>
          <a:custGeom>
            <a:avLst/>
            <a:gdLst/>
            <a:ahLst/>
            <a:cxnLst/>
            <a:rect l="l" t="t" r="r" b="b"/>
            <a:pathLst>
              <a:path w="584200" h="803910">
                <a:moveTo>
                  <a:pt x="258127" y="422765"/>
                </a:moveTo>
                <a:lnTo>
                  <a:pt x="327622" y="441243"/>
                </a:lnTo>
                <a:lnTo>
                  <a:pt x="385057" y="460716"/>
                </a:lnTo>
                <a:lnTo>
                  <a:pt x="430512" y="481235"/>
                </a:lnTo>
                <a:lnTo>
                  <a:pt x="464067" y="502853"/>
                </a:lnTo>
                <a:lnTo>
                  <a:pt x="492318" y="538049"/>
                </a:lnTo>
                <a:lnTo>
                  <a:pt x="501738" y="581825"/>
                </a:lnTo>
                <a:lnTo>
                  <a:pt x="500434" y="604642"/>
                </a:lnTo>
                <a:lnTo>
                  <a:pt x="490081" y="643160"/>
                </a:lnTo>
                <a:lnTo>
                  <a:pt x="450251" y="689783"/>
                </a:lnTo>
                <a:lnTo>
                  <a:pt x="409370" y="712282"/>
                </a:lnTo>
                <a:lnTo>
                  <a:pt x="358651" y="725781"/>
                </a:lnTo>
                <a:lnTo>
                  <a:pt x="298303" y="730281"/>
                </a:lnTo>
                <a:lnTo>
                  <a:pt x="242029" y="726862"/>
                </a:lnTo>
                <a:lnTo>
                  <a:pt x="194599" y="716597"/>
                </a:lnTo>
                <a:lnTo>
                  <a:pt x="156021" y="699480"/>
                </a:lnTo>
                <a:lnTo>
                  <a:pt x="126303" y="675504"/>
                </a:lnTo>
                <a:lnTo>
                  <a:pt x="93478" y="606939"/>
                </a:lnTo>
                <a:lnTo>
                  <a:pt x="0" y="606939"/>
                </a:lnTo>
                <a:lnTo>
                  <a:pt x="13630" y="653118"/>
                </a:lnTo>
                <a:lnTo>
                  <a:pt x="34013" y="693086"/>
                </a:lnTo>
                <a:lnTo>
                  <a:pt x="61153" y="726860"/>
                </a:lnTo>
                <a:lnTo>
                  <a:pt x="95052" y="754457"/>
                </a:lnTo>
                <a:lnTo>
                  <a:pt x="135713" y="775892"/>
                </a:lnTo>
                <a:lnTo>
                  <a:pt x="183140" y="791182"/>
                </a:lnTo>
                <a:lnTo>
                  <a:pt x="237336" y="800345"/>
                </a:lnTo>
                <a:lnTo>
                  <a:pt x="298303" y="803395"/>
                </a:lnTo>
                <a:lnTo>
                  <a:pt x="353302" y="800373"/>
                </a:lnTo>
                <a:lnTo>
                  <a:pt x="403617" y="791151"/>
                </a:lnTo>
                <a:lnTo>
                  <a:pt x="449273" y="775492"/>
                </a:lnTo>
                <a:lnTo>
                  <a:pt x="490299" y="753160"/>
                </a:lnTo>
                <a:lnTo>
                  <a:pt x="530963" y="719589"/>
                </a:lnTo>
                <a:lnTo>
                  <a:pt x="560300" y="678796"/>
                </a:lnTo>
                <a:lnTo>
                  <a:pt x="578076" y="630886"/>
                </a:lnTo>
                <a:lnTo>
                  <a:pt x="584053" y="575965"/>
                </a:lnTo>
                <a:lnTo>
                  <a:pt x="579301" y="530810"/>
                </a:lnTo>
                <a:lnTo>
                  <a:pt x="565078" y="491202"/>
                </a:lnTo>
                <a:lnTo>
                  <a:pt x="541439" y="457140"/>
                </a:lnTo>
                <a:lnTo>
                  <a:pt x="508434" y="428624"/>
                </a:lnTo>
                <a:lnTo>
                  <a:pt x="438983" y="392627"/>
                </a:lnTo>
                <a:lnTo>
                  <a:pt x="392082" y="375884"/>
                </a:lnTo>
                <a:lnTo>
                  <a:pt x="337099" y="359978"/>
                </a:lnTo>
                <a:lnTo>
                  <a:pt x="282397" y="345184"/>
                </a:lnTo>
                <a:lnTo>
                  <a:pt x="238345" y="331828"/>
                </a:lnTo>
                <a:lnTo>
                  <a:pt x="181660" y="309749"/>
                </a:lnTo>
                <a:lnTo>
                  <a:pt x="147089" y="288079"/>
                </a:lnTo>
                <a:lnTo>
                  <a:pt x="108081" y="232599"/>
                </a:lnTo>
                <a:lnTo>
                  <a:pt x="103803" y="198685"/>
                </a:lnTo>
                <a:lnTo>
                  <a:pt x="104723" y="180556"/>
                </a:lnTo>
                <a:lnTo>
                  <a:pt x="119995" y="135898"/>
                </a:lnTo>
                <a:lnTo>
                  <a:pt x="146511" y="106554"/>
                </a:lnTo>
                <a:lnTo>
                  <a:pt x="181661" y="85530"/>
                </a:lnTo>
                <a:lnTo>
                  <a:pt x="225393" y="72876"/>
                </a:lnTo>
                <a:lnTo>
                  <a:pt x="277653" y="68647"/>
                </a:lnTo>
                <a:lnTo>
                  <a:pt x="335962" y="72719"/>
                </a:lnTo>
                <a:lnTo>
                  <a:pt x="383342" y="84881"/>
                </a:lnTo>
                <a:lnTo>
                  <a:pt x="419846" y="105053"/>
                </a:lnTo>
                <a:lnTo>
                  <a:pt x="445527" y="133155"/>
                </a:lnTo>
                <a:lnTo>
                  <a:pt x="460438" y="169105"/>
                </a:lnTo>
                <a:lnTo>
                  <a:pt x="547496" y="169105"/>
                </a:lnTo>
                <a:lnTo>
                  <a:pt x="531423" y="124504"/>
                </a:lnTo>
                <a:lnTo>
                  <a:pt x="507842" y="86644"/>
                </a:lnTo>
                <a:lnTo>
                  <a:pt x="476762" y="55569"/>
                </a:lnTo>
                <a:lnTo>
                  <a:pt x="438193" y="31323"/>
                </a:lnTo>
                <a:lnTo>
                  <a:pt x="392145" y="13951"/>
                </a:lnTo>
                <a:lnTo>
                  <a:pt x="338629" y="3495"/>
                </a:lnTo>
                <a:lnTo>
                  <a:pt x="277653" y="0"/>
                </a:lnTo>
                <a:lnTo>
                  <a:pt x="227721" y="3405"/>
                </a:lnTo>
                <a:lnTo>
                  <a:pt x="181033" y="13638"/>
                </a:lnTo>
                <a:lnTo>
                  <a:pt x="137797" y="30726"/>
                </a:lnTo>
                <a:lnTo>
                  <a:pt x="98221" y="54694"/>
                </a:lnTo>
                <a:lnTo>
                  <a:pt x="64282" y="85385"/>
                </a:lnTo>
                <a:lnTo>
                  <a:pt x="39941" y="122748"/>
                </a:lnTo>
                <a:lnTo>
                  <a:pt x="25279" y="166965"/>
                </a:lnTo>
                <a:lnTo>
                  <a:pt x="20373" y="218219"/>
                </a:lnTo>
                <a:lnTo>
                  <a:pt x="25269" y="258911"/>
                </a:lnTo>
                <a:lnTo>
                  <a:pt x="39928" y="295820"/>
                </a:lnTo>
                <a:lnTo>
                  <a:pt x="64305" y="328922"/>
                </a:lnTo>
                <a:lnTo>
                  <a:pt x="98358" y="358191"/>
                </a:lnTo>
                <a:lnTo>
                  <a:pt x="142041" y="383605"/>
                </a:lnTo>
                <a:lnTo>
                  <a:pt x="195312" y="405137"/>
                </a:lnTo>
                <a:lnTo>
                  <a:pt x="258127" y="42276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4963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4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993" y="377758"/>
            <a:ext cx="462280" cy="777240"/>
          </a:xfrm>
          <a:custGeom>
            <a:avLst/>
            <a:gdLst/>
            <a:ahLst/>
            <a:cxnLst/>
            <a:rect l="l" t="t" r="r" b="b"/>
            <a:pathLst>
              <a:path w="462279" h="777240">
                <a:moveTo>
                  <a:pt x="461829" y="74228"/>
                </a:moveTo>
                <a:lnTo>
                  <a:pt x="461829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lnTo>
                  <a:pt x="80086" y="426392"/>
                </a:lnTo>
                <a:lnTo>
                  <a:pt x="450389" y="426392"/>
                </a:lnTo>
                <a:lnTo>
                  <a:pt x="450389" y="350769"/>
                </a:lnTo>
                <a:lnTo>
                  <a:pt x="80086" y="350769"/>
                </a:lnTo>
                <a:lnTo>
                  <a:pt x="80086" y="74228"/>
                </a:lnTo>
                <a:lnTo>
                  <a:pt x="461829" y="74228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3920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5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3950" y="377758"/>
            <a:ext cx="445134" cy="777240"/>
          </a:xfrm>
          <a:custGeom>
            <a:avLst/>
            <a:gdLst/>
            <a:ahLst/>
            <a:cxnLst/>
            <a:rect l="l" t="t" r="r" b="b"/>
            <a:pathLst>
              <a:path w="445135" h="777240">
                <a:moveTo>
                  <a:pt x="80086" y="777161"/>
                </a:moveTo>
                <a:lnTo>
                  <a:pt x="80086" y="412440"/>
                </a:lnTo>
                <a:lnTo>
                  <a:pt x="341833" y="777161"/>
                </a:lnTo>
                <a:lnTo>
                  <a:pt x="444807" y="777161"/>
                </a:lnTo>
                <a:lnTo>
                  <a:pt x="159057" y="388441"/>
                </a:lnTo>
                <a:lnTo>
                  <a:pt x="444807" y="0"/>
                </a:lnTo>
                <a:lnTo>
                  <a:pt x="341833" y="0"/>
                </a:lnTo>
                <a:lnTo>
                  <a:pt x="80086" y="365559"/>
                </a:ln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0073" y="323901"/>
            <a:ext cx="1309370" cy="845819"/>
          </a:xfrm>
          <a:custGeom>
            <a:avLst/>
            <a:gdLst/>
            <a:ahLst/>
            <a:cxnLst/>
            <a:rect l="l" t="t" r="r" b="b"/>
            <a:pathLst>
              <a:path w="1309370" h="845819">
                <a:moveTo>
                  <a:pt x="200082" y="545269"/>
                </a:moveTo>
                <a:lnTo>
                  <a:pt x="341833" y="187523"/>
                </a:lnTo>
                <a:lnTo>
                  <a:pt x="482203" y="545269"/>
                </a:lnTo>
                <a:lnTo>
                  <a:pt x="200082" y="545269"/>
                </a:lnTo>
                <a:close/>
              </a:path>
              <a:path w="1309370" h="845819">
                <a:moveTo>
                  <a:pt x="682285" y="831019"/>
                </a:moveTo>
                <a:lnTo>
                  <a:pt x="341833" y="0"/>
                </a:lnTo>
                <a:lnTo>
                  <a:pt x="0" y="831019"/>
                </a:lnTo>
                <a:lnTo>
                  <a:pt x="86782" y="831019"/>
                </a:lnTo>
                <a:lnTo>
                  <a:pt x="170221" y="619497"/>
                </a:lnTo>
                <a:lnTo>
                  <a:pt x="512063" y="619497"/>
                </a:lnTo>
                <a:lnTo>
                  <a:pt x="595493" y="831019"/>
                </a:lnTo>
                <a:lnTo>
                  <a:pt x="682285" y="831019"/>
                </a:lnTo>
                <a:close/>
              </a:path>
              <a:path w="1309370" h="845819">
                <a:moveTo>
                  <a:pt x="982894" y="465180"/>
                </a:moveTo>
                <a:lnTo>
                  <a:pt x="1052390" y="483659"/>
                </a:lnTo>
                <a:lnTo>
                  <a:pt x="1109827" y="503131"/>
                </a:lnTo>
                <a:lnTo>
                  <a:pt x="1155283" y="523651"/>
                </a:lnTo>
                <a:lnTo>
                  <a:pt x="1188834" y="545269"/>
                </a:lnTo>
                <a:lnTo>
                  <a:pt x="1217089" y="580464"/>
                </a:lnTo>
                <a:lnTo>
                  <a:pt x="1226505" y="624240"/>
                </a:lnTo>
                <a:lnTo>
                  <a:pt x="1225202" y="647058"/>
                </a:lnTo>
                <a:lnTo>
                  <a:pt x="1214852" y="685576"/>
                </a:lnTo>
                <a:lnTo>
                  <a:pt x="1175022" y="732199"/>
                </a:lnTo>
                <a:lnTo>
                  <a:pt x="1134141" y="754698"/>
                </a:lnTo>
                <a:lnTo>
                  <a:pt x="1083424" y="768197"/>
                </a:lnTo>
                <a:lnTo>
                  <a:pt x="1023080" y="772697"/>
                </a:lnTo>
                <a:lnTo>
                  <a:pt x="966806" y="769277"/>
                </a:lnTo>
                <a:lnTo>
                  <a:pt x="919376" y="759013"/>
                </a:lnTo>
                <a:lnTo>
                  <a:pt x="880798" y="741896"/>
                </a:lnTo>
                <a:lnTo>
                  <a:pt x="851079" y="717920"/>
                </a:lnTo>
                <a:lnTo>
                  <a:pt x="818254" y="649355"/>
                </a:lnTo>
                <a:lnTo>
                  <a:pt x="724776" y="649355"/>
                </a:lnTo>
                <a:lnTo>
                  <a:pt x="738406" y="695534"/>
                </a:lnTo>
                <a:lnTo>
                  <a:pt x="758788" y="735502"/>
                </a:lnTo>
                <a:lnTo>
                  <a:pt x="785927" y="769276"/>
                </a:lnTo>
                <a:lnTo>
                  <a:pt x="819825" y="796872"/>
                </a:lnTo>
                <a:lnTo>
                  <a:pt x="860485" y="818308"/>
                </a:lnTo>
                <a:lnTo>
                  <a:pt x="907913" y="833598"/>
                </a:lnTo>
                <a:lnTo>
                  <a:pt x="962109" y="842760"/>
                </a:lnTo>
                <a:lnTo>
                  <a:pt x="1023080" y="845811"/>
                </a:lnTo>
                <a:lnTo>
                  <a:pt x="1078073" y="842789"/>
                </a:lnTo>
                <a:lnTo>
                  <a:pt x="1128385" y="833567"/>
                </a:lnTo>
                <a:lnTo>
                  <a:pt x="1174040" y="817907"/>
                </a:lnTo>
                <a:lnTo>
                  <a:pt x="1215066" y="795576"/>
                </a:lnTo>
                <a:lnTo>
                  <a:pt x="1255735" y="762005"/>
                </a:lnTo>
                <a:lnTo>
                  <a:pt x="1285076" y="721212"/>
                </a:lnTo>
                <a:lnTo>
                  <a:pt x="1302852" y="673302"/>
                </a:lnTo>
                <a:lnTo>
                  <a:pt x="1308830" y="618381"/>
                </a:lnTo>
                <a:lnTo>
                  <a:pt x="1304077" y="573226"/>
                </a:lnTo>
                <a:lnTo>
                  <a:pt x="1289855" y="533618"/>
                </a:lnTo>
                <a:lnTo>
                  <a:pt x="1266215" y="499556"/>
                </a:lnTo>
                <a:lnTo>
                  <a:pt x="1233211" y="471040"/>
                </a:lnTo>
                <a:lnTo>
                  <a:pt x="1163758" y="435043"/>
                </a:lnTo>
                <a:lnTo>
                  <a:pt x="1116854" y="418300"/>
                </a:lnTo>
                <a:lnTo>
                  <a:pt x="1061866" y="402394"/>
                </a:lnTo>
                <a:lnTo>
                  <a:pt x="1007167" y="387599"/>
                </a:lnTo>
                <a:lnTo>
                  <a:pt x="963116" y="374244"/>
                </a:lnTo>
                <a:lnTo>
                  <a:pt x="906437" y="352164"/>
                </a:lnTo>
                <a:lnTo>
                  <a:pt x="871865" y="330494"/>
                </a:lnTo>
                <a:lnTo>
                  <a:pt x="832858" y="275015"/>
                </a:lnTo>
                <a:lnTo>
                  <a:pt x="828579" y="241101"/>
                </a:lnTo>
                <a:lnTo>
                  <a:pt x="829499" y="222971"/>
                </a:lnTo>
                <a:lnTo>
                  <a:pt x="844762" y="178314"/>
                </a:lnTo>
                <a:lnTo>
                  <a:pt x="871284" y="148970"/>
                </a:lnTo>
                <a:lnTo>
                  <a:pt x="906437" y="127945"/>
                </a:lnTo>
                <a:lnTo>
                  <a:pt x="950169" y="115292"/>
                </a:lnTo>
                <a:lnTo>
                  <a:pt x="1002430" y="111063"/>
                </a:lnTo>
                <a:lnTo>
                  <a:pt x="1060738" y="115135"/>
                </a:lnTo>
                <a:lnTo>
                  <a:pt x="1108117" y="127297"/>
                </a:lnTo>
                <a:lnTo>
                  <a:pt x="1144620" y="147469"/>
                </a:lnTo>
                <a:lnTo>
                  <a:pt x="1170298" y="175571"/>
                </a:lnTo>
                <a:lnTo>
                  <a:pt x="1185205" y="211521"/>
                </a:lnTo>
                <a:lnTo>
                  <a:pt x="1272273" y="211521"/>
                </a:lnTo>
                <a:lnTo>
                  <a:pt x="1256200" y="166920"/>
                </a:lnTo>
                <a:lnTo>
                  <a:pt x="1232618" y="129060"/>
                </a:lnTo>
                <a:lnTo>
                  <a:pt x="1201538" y="97985"/>
                </a:lnTo>
                <a:lnTo>
                  <a:pt x="1162969" y="73739"/>
                </a:lnTo>
                <a:lnTo>
                  <a:pt x="1116922" y="56366"/>
                </a:lnTo>
                <a:lnTo>
                  <a:pt x="1063405" y="45910"/>
                </a:lnTo>
                <a:lnTo>
                  <a:pt x="1002430" y="42415"/>
                </a:lnTo>
                <a:lnTo>
                  <a:pt x="952497" y="45821"/>
                </a:lnTo>
                <a:lnTo>
                  <a:pt x="905809" y="56054"/>
                </a:lnTo>
                <a:lnTo>
                  <a:pt x="862573" y="73142"/>
                </a:lnTo>
                <a:lnTo>
                  <a:pt x="822998" y="97110"/>
                </a:lnTo>
                <a:lnTo>
                  <a:pt x="789053" y="127801"/>
                </a:lnTo>
                <a:lnTo>
                  <a:pt x="764709" y="165164"/>
                </a:lnTo>
                <a:lnTo>
                  <a:pt x="750046" y="209381"/>
                </a:lnTo>
                <a:lnTo>
                  <a:pt x="745140" y="260635"/>
                </a:lnTo>
                <a:lnTo>
                  <a:pt x="750037" y="301327"/>
                </a:lnTo>
                <a:lnTo>
                  <a:pt x="764696" y="338236"/>
                </a:lnTo>
                <a:lnTo>
                  <a:pt x="789075" y="371337"/>
                </a:lnTo>
                <a:lnTo>
                  <a:pt x="823129" y="400607"/>
                </a:lnTo>
                <a:lnTo>
                  <a:pt x="866812" y="426020"/>
                </a:lnTo>
                <a:lnTo>
                  <a:pt x="920082" y="447553"/>
                </a:lnTo>
                <a:lnTo>
                  <a:pt x="982894" y="465180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755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5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51573" y="240611"/>
            <a:ext cx="10758170" cy="67524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R="289560" algn="ctr">
              <a:lnSpc>
                <a:spcPct val="150000"/>
              </a:lnSpc>
              <a:spcBef>
                <a:spcPts val="785"/>
              </a:spcBef>
            </a:pPr>
            <a:r>
              <a:rPr sz="3250" spc="-345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3250" spc="-440" dirty="0">
                <a:solidFill>
                  <a:srgbClr val="FFD3DA"/>
                </a:solidFill>
                <a:latin typeface="Trebuchet MS"/>
                <a:cs typeface="Trebuchet MS"/>
              </a:rPr>
              <a:t>UNO</a:t>
            </a:r>
            <a:r>
              <a:rPr sz="3250" spc="-29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250" spc="-220" dirty="0">
                <a:solidFill>
                  <a:srgbClr val="FFD3DA"/>
                </a:solidFill>
                <a:latin typeface="Trebuchet MS"/>
                <a:cs typeface="Trebuchet MS"/>
              </a:rPr>
              <a:t>R3</a:t>
            </a:r>
            <a:endParaRPr sz="3250" dirty="0">
              <a:latin typeface="Trebuchet MS"/>
              <a:cs typeface="Trebuchet MS"/>
            </a:endParaRPr>
          </a:p>
          <a:p>
            <a:pPr marL="276860" marR="566420" algn="ctr">
              <a:lnSpc>
                <a:spcPct val="150000"/>
              </a:lnSpc>
              <a:spcBef>
                <a:spcPts val="95"/>
              </a:spcBef>
            </a:pPr>
            <a:r>
              <a:rPr sz="2600" spc="-265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2600" spc="-340" dirty="0">
                <a:solidFill>
                  <a:srgbClr val="FFD3DA"/>
                </a:solidFill>
                <a:latin typeface="Trebuchet MS"/>
                <a:cs typeface="Trebuchet MS"/>
              </a:rPr>
              <a:t>UNO </a:t>
            </a:r>
            <a:r>
              <a:rPr sz="2600" spc="-310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600" spc="-300" dirty="0">
                <a:solidFill>
                  <a:srgbClr val="FFD3DA"/>
                </a:solidFill>
                <a:latin typeface="Trebuchet MS"/>
                <a:cs typeface="Trebuchet MS"/>
              </a:rPr>
              <a:t>SEBUAH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MIKROKONTROLER </a:t>
            </a:r>
            <a:r>
              <a:rPr sz="2600" spc="-250" dirty="0">
                <a:solidFill>
                  <a:srgbClr val="FFD3DA"/>
                </a:solidFill>
                <a:latin typeface="Trebuchet MS"/>
                <a:cs typeface="Trebuchet MS"/>
              </a:rPr>
              <a:t>OPEN-SOURCE </a:t>
            </a:r>
            <a:r>
              <a:rPr sz="2600" spc="-235" dirty="0">
                <a:solidFill>
                  <a:srgbClr val="FFD3DA"/>
                </a:solidFill>
                <a:latin typeface="Trebuchet MS"/>
                <a:cs typeface="Trebuchet MS"/>
              </a:rPr>
              <a:t>BERBASIS 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MIKROKONTROLER </a:t>
            </a:r>
            <a:r>
              <a:rPr sz="2600" spc="-250" dirty="0">
                <a:solidFill>
                  <a:srgbClr val="FFD3DA"/>
                </a:solidFill>
                <a:latin typeface="Trebuchet MS"/>
                <a:cs typeface="Trebuchet MS"/>
              </a:rPr>
              <a:t>MICROCHIP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ATMEGA328P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270" dirty="0">
                <a:solidFill>
                  <a:srgbClr val="FFD3DA"/>
                </a:solidFill>
                <a:latin typeface="Trebuchet MS"/>
                <a:cs typeface="Trebuchet MS"/>
              </a:rPr>
              <a:t>DIKEMBANGKAN </a:t>
            </a:r>
            <a:r>
              <a:rPr sz="2600" spc="-300" dirty="0">
                <a:solidFill>
                  <a:srgbClr val="FFD3DA"/>
                </a:solidFill>
                <a:latin typeface="Trebuchet MS"/>
                <a:cs typeface="Trebuchet MS"/>
              </a:rPr>
              <a:t>OLEH </a:t>
            </a:r>
            <a:r>
              <a:rPr sz="2600" spc="-260" dirty="0">
                <a:solidFill>
                  <a:srgbClr val="FFD3DA"/>
                </a:solidFill>
                <a:latin typeface="Trebuchet MS"/>
                <a:cs typeface="Trebuchet MS"/>
              </a:rPr>
              <a:t>ARDUINO. 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</a:t>
            </a:r>
            <a:r>
              <a:rPr sz="2600" spc="-105" dirty="0">
                <a:solidFill>
                  <a:srgbClr val="FFD3DA"/>
                </a:solidFill>
                <a:latin typeface="Trebuchet MS"/>
                <a:cs typeface="Trebuchet MS"/>
              </a:rPr>
              <a:t>INI </a:t>
            </a:r>
            <a:r>
              <a:rPr sz="2600" spc="-225" dirty="0">
                <a:solidFill>
                  <a:srgbClr val="FFD3DA"/>
                </a:solidFill>
                <a:latin typeface="Trebuchet MS"/>
                <a:cs typeface="Trebuchet MS"/>
              </a:rPr>
              <a:t>DILENGKAPI </a:t>
            </a:r>
            <a:r>
              <a:rPr sz="2600" spc="-325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600" spc="-360" dirty="0">
                <a:solidFill>
                  <a:srgbClr val="FFD3DA"/>
                </a:solidFill>
                <a:latin typeface="Trebuchet MS"/>
                <a:cs typeface="Trebuchet MS"/>
              </a:rPr>
              <a:t>SET </a:t>
            </a:r>
            <a:r>
              <a:rPr sz="2600" spc="-135" dirty="0">
                <a:solidFill>
                  <a:srgbClr val="FFD3DA"/>
                </a:solidFill>
                <a:latin typeface="Trebuchet MS"/>
                <a:cs typeface="Trebuchet MS"/>
              </a:rPr>
              <a:t>PIN </a:t>
            </a:r>
            <a:r>
              <a:rPr sz="2600" spc="-380" dirty="0">
                <a:solidFill>
                  <a:srgbClr val="FFD3DA"/>
                </a:solidFill>
                <a:latin typeface="Trebuchet MS"/>
                <a:cs typeface="Trebuchet MS"/>
              </a:rPr>
              <a:t>I/O </a:t>
            </a:r>
            <a:r>
              <a:rPr sz="2600" spc="-265" dirty="0">
                <a:solidFill>
                  <a:srgbClr val="FFD3DA"/>
                </a:solidFill>
                <a:latin typeface="Trebuchet MS"/>
                <a:cs typeface="Trebuchet MS"/>
              </a:rPr>
              <a:t>DIGITAL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360" dirty="0">
                <a:solidFill>
                  <a:srgbClr val="FFD3DA"/>
                </a:solidFill>
                <a:latin typeface="Trebuchet MS"/>
                <a:cs typeface="Trebuchet MS"/>
              </a:rPr>
              <a:t>ANALOG </a:t>
            </a:r>
            <a:r>
              <a:rPr sz="2600" spc="-38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600" spc="-315" dirty="0">
                <a:solidFill>
                  <a:srgbClr val="FFD3DA"/>
                </a:solidFill>
                <a:latin typeface="Trebuchet MS"/>
                <a:cs typeface="Trebuchet MS"/>
              </a:rPr>
              <a:t>DAPAT  </a:t>
            </a:r>
            <a:r>
              <a:rPr sz="2600" spc="-290" dirty="0">
                <a:solidFill>
                  <a:srgbClr val="FFD3DA"/>
                </a:solidFill>
                <a:latin typeface="Trebuchet MS"/>
                <a:cs typeface="Trebuchet MS"/>
              </a:rPr>
              <a:t>DIHUBUNGKAN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KE </a:t>
            </a:r>
            <a:r>
              <a:rPr sz="2600" spc="-260" dirty="0">
                <a:solidFill>
                  <a:srgbClr val="FFD3DA"/>
                </a:solidFill>
                <a:latin typeface="Trebuchet MS"/>
                <a:cs typeface="Trebuchet MS"/>
              </a:rPr>
              <a:t>BERBAGAI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EKSPANSI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235" dirty="0">
                <a:solidFill>
                  <a:srgbClr val="FFD3DA"/>
                </a:solidFill>
                <a:latin typeface="Trebuchet MS"/>
                <a:cs typeface="Trebuchet MS"/>
              </a:rPr>
              <a:t>SIRKUIT</a:t>
            </a:r>
            <a:r>
              <a:rPr sz="2600" spc="-16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600" spc="-254" dirty="0">
                <a:solidFill>
                  <a:srgbClr val="FFD3DA"/>
                </a:solidFill>
                <a:latin typeface="Trebuchet MS"/>
                <a:cs typeface="Trebuchet MS"/>
              </a:rPr>
              <a:t>LAINNYA.</a:t>
            </a:r>
            <a:endParaRPr sz="2600" dirty="0">
              <a:latin typeface="Trebuchet MS"/>
              <a:cs typeface="Trebuchet MS"/>
            </a:endParaRPr>
          </a:p>
          <a:p>
            <a:pPr algn="ctr">
              <a:lnSpc>
                <a:spcPct val="150000"/>
              </a:lnSpc>
              <a:spcBef>
                <a:spcPts val="1960"/>
              </a:spcBef>
            </a:pP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ULTRASONIK</a:t>
            </a:r>
            <a:endParaRPr sz="2800" dirty="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50000"/>
              </a:lnSpc>
            </a:pP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ULTRASONIK </a:t>
            </a:r>
            <a:r>
              <a:rPr sz="2800" spc="-430" dirty="0">
                <a:solidFill>
                  <a:srgbClr val="FFD3DA"/>
                </a:solidFill>
                <a:latin typeface="Trebuchet MS"/>
                <a:cs typeface="Trebuchet MS"/>
              </a:rPr>
              <a:t>ATAU </a:t>
            </a:r>
            <a:r>
              <a:rPr sz="2800" spc="-280" dirty="0">
                <a:solidFill>
                  <a:srgbClr val="FFD3DA"/>
                </a:solidFill>
                <a:latin typeface="Trebuchet MS"/>
                <a:cs typeface="Trebuchet MS"/>
              </a:rPr>
              <a:t>BIASA </a:t>
            </a:r>
            <a:r>
              <a:rPr sz="2800" spc="-295" dirty="0">
                <a:solidFill>
                  <a:srgbClr val="FFD3DA"/>
                </a:solidFill>
                <a:latin typeface="Trebuchet MS"/>
                <a:cs typeface="Trebuchet MS"/>
              </a:rPr>
              <a:t>DISEBUT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spc="-260" dirty="0">
                <a:solidFill>
                  <a:srgbClr val="FFD3DA"/>
                </a:solidFill>
                <a:latin typeface="Trebuchet MS"/>
                <a:cs typeface="Trebuchet MS"/>
              </a:rPr>
              <a:t>PING </a:t>
            </a:r>
            <a:r>
              <a:rPr sz="2800" spc="-345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 </a:t>
            </a:r>
            <a:r>
              <a:rPr sz="2800" spc="-42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800" spc="-350" dirty="0">
                <a:solidFill>
                  <a:srgbClr val="FFD3DA"/>
                </a:solidFill>
                <a:latin typeface="Trebuchet MS"/>
                <a:cs typeface="Trebuchet MS"/>
              </a:rPr>
              <a:t>DAPAT </a:t>
            </a:r>
            <a:r>
              <a:rPr sz="2800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JARAK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OBJEK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MEMANCARKAN </a:t>
            </a:r>
            <a:r>
              <a:rPr sz="2800" spc="-370" dirty="0">
                <a:solidFill>
                  <a:srgbClr val="FFD3DA"/>
                </a:solidFill>
                <a:latin typeface="Trebuchet MS"/>
                <a:cs typeface="Trebuchet MS"/>
              </a:rPr>
              <a:t>GELOMBANG  </a:t>
            </a:r>
            <a:r>
              <a:rPr sz="2800" spc="-340" dirty="0">
                <a:solidFill>
                  <a:srgbClr val="FFD3DA"/>
                </a:solidFill>
                <a:latin typeface="Trebuchet MS"/>
                <a:cs typeface="Trebuchet MS"/>
              </a:rPr>
              <a:t>ULTRASONIC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265" dirty="0">
                <a:solidFill>
                  <a:srgbClr val="FFD3DA"/>
                </a:solidFill>
                <a:latin typeface="Trebuchet MS"/>
                <a:cs typeface="Trebuchet MS"/>
              </a:rPr>
              <a:t>FREKUENSI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40 </a:t>
            </a:r>
            <a:r>
              <a:rPr sz="2800" spc="-340" dirty="0">
                <a:solidFill>
                  <a:srgbClr val="FFD3DA"/>
                </a:solidFill>
                <a:latin typeface="Trebuchet MS"/>
                <a:cs typeface="Trebuchet MS"/>
              </a:rPr>
              <a:t>KHZ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KEMUDIAN </a:t>
            </a:r>
            <a:r>
              <a:rPr sz="2800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 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PANTULANNYA. SENSOR </a:t>
            </a:r>
            <a:r>
              <a:rPr sz="2800" spc="-114" dirty="0">
                <a:solidFill>
                  <a:srgbClr val="FFD3DA"/>
                </a:solidFill>
                <a:latin typeface="Trebuchet MS"/>
                <a:cs typeface="Trebuchet MS"/>
              </a:rPr>
              <a:t>INI </a:t>
            </a:r>
            <a:r>
              <a:rPr sz="2800" spc="-350" dirty="0">
                <a:solidFill>
                  <a:srgbClr val="FFD3DA"/>
                </a:solidFill>
                <a:latin typeface="Trebuchet MS"/>
                <a:cs typeface="Trebuchet MS"/>
              </a:rPr>
              <a:t>DAPAT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MENGUKUR JARAK </a:t>
            </a:r>
            <a:r>
              <a:rPr sz="2800" spc="-380" dirty="0">
                <a:solidFill>
                  <a:srgbClr val="FFD3DA"/>
                </a:solidFill>
                <a:latin typeface="Trebuchet MS"/>
                <a:cs typeface="Trebuchet MS"/>
              </a:rPr>
              <a:t>ANTARA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3 </a:t>
            </a:r>
            <a:r>
              <a:rPr sz="2800" spc="-380" dirty="0">
                <a:solidFill>
                  <a:srgbClr val="FFD3DA"/>
                </a:solidFill>
                <a:latin typeface="Trebuchet MS"/>
                <a:cs typeface="Trebuchet MS"/>
              </a:rPr>
              <a:t>CM </a:t>
            </a:r>
            <a:r>
              <a:rPr sz="2800" spc="-265" dirty="0">
                <a:solidFill>
                  <a:srgbClr val="FFD3DA"/>
                </a:solidFill>
                <a:latin typeface="Trebuchet MS"/>
                <a:cs typeface="Trebuchet MS"/>
              </a:rPr>
              <a:t>SAMPAI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300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CM.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9184" y="6932006"/>
            <a:ext cx="8319770" cy="331372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40"/>
              </a:spcBef>
            </a:pP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</a:t>
            </a:r>
            <a:r>
              <a:rPr sz="2800" i="1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125" dirty="0">
                <a:solidFill>
                  <a:srgbClr val="FFD3DA"/>
                </a:solidFill>
                <a:latin typeface="Trebuchet MS"/>
                <a:cs typeface="Trebuchet MS"/>
              </a:rPr>
              <a:t>PIR</a:t>
            </a:r>
            <a:endParaRPr sz="28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</a:pPr>
            <a:r>
              <a:rPr sz="2800" i="1" spc="-280" dirty="0">
                <a:solidFill>
                  <a:srgbClr val="FFD3DA"/>
                </a:solidFill>
                <a:latin typeface="Trebuchet MS"/>
                <a:cs typeface="Trebuchet MS"/>
              </a:rPr>
              <a:t>PASSIVE </a:t>
            </a:r>
            <a:r>
              <a:rPr sz="2800" i="1" spc="-250" dirty="0">
                <a:solidFill>
                  <a:srgbClr val="FFD3DA"/>
                </a:solidFill>
                <a:latin typeface="Trebuchet MS"/>
                <a:cs typeface="Trebuchet MS"/>
              </a:rPr>
              <a:t>INFRARED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i="1" spc="-430" dirty="0">
                <a:solidFill>
                  <a:srgbClr val="FFD3DA"/>
                </a:solidFill>
                <a:latin typeface="Trebuchet MS"/>
                <a:cs typeface="Trebuchet MS"/>
              </a:rPr>
              <a:t>ATAU </a:t>
            </a:r>
            <a:r>
              <a:rPr sz="2800" i="1" spc="-125" dirty="0">
                <a:solidFill>
                  <a:srgbClr val="FFD3DA"/>
                </a:solidFill>
                <a:latin typeface="Trebuchet MS"/>
                <a:cs typeface="Trebuchet MS"/>
              </a:rPr>
              <a:t>PIR </a:t>
            </a:r>
            <a:r>
              <a:rPr sz="2800" i="1" spc="-345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SEBUAH SENSOR  </a:t>
            </a:r>
            <a:r>
              <a:rPr sz="2800" i="1" spc="-290" dirty="0">
                <a:solidFill>
                  <a:srgbClr val="FFD3DA"/>
                </a:solidFill>
                <a:latin typeface="Trebuchet MS"/>
                <a:cs typeface="Trebuchet MS"/>
              </a:rPr>
              <a:t>ELEKTRONIK </a:t>
            </a:r>
            <a:r>
              <a:rPr sz="2800" i="1" spc="-42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MENGUKUR </a:t>
            </a:r>
            <a:r>
              <a:rPr sz="2800" i="1" spc="-409" dirty="0">
                <a:solidFill>
                  <a:srgbClr val="FFD3DA"/>
                </a:solidFill>
                <a:latin typeface="Trebuchet MS"/>
                <a:cs typeface="Trebuchet MS"/>
              </a:rPr>
              <a:t>CAHAYA </a:t>
            </a:r>
            <a:r>
              <a:rPr sz="2800" i="1" spc="-275" dirty="0">
                <a:solidFill>
                  <a:srgbClr val="FFD3DA"/>
                </a:solidFill>
                <a:latin typeface="Trebuchet MS"/>
                <a:cs typeface="Trebuchet MS"/>
              </a:rPr>
              <a:t>INFRAMERAH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MEMANCAR  </a:t>
            </a:r>
            <a:r>
              <a:rPr sz="2800" i="1" spc="-229" dirty="0">
                <a:solidFill>
                  <a:srgbClr val="FFD3DA"/>
                </a:solidFill>
                <a:latin typeface="Trebuchet MS"/>
                <a:cs typeface="Trebuchet MS"/>
              </a:rPr>
              <a:t>DARI </a:t>
            </a:r>
            <a:r>
              <a:rPr sz="2800" i="1" spc="-240" dirty="0">
                <a:solidFill>
                  <a:srgbClr val="FFD3DA"/>
                </a:solidFill>
                <a:latin typeface="Trebuchet MS"/>
                <a:cs typeface="Trebuchet MS"/>
              </a:rPr>
              <a:t>BENDA-BENDA </a:t>
            </a:r>
            <a:r>
              <a:rPr sz="2800" i="1" spc="-150" dirty="0">
                <a:solidFill>
                  <a:srgbClr val="FFD3DA"/>
                </a:solidFill>
                <a:latin typeface="Trebuchet MS"/>
                <a:cs typeface="Trebuchet MS"/>
              </a:rPr>
              <a:t>DI </a:t>
            </a:r>
            <a:r>
              <a:rPr sz="2800" i="1" spc="-345" dirty="0">
                <a:solidFill>
                  <a:srgbClr val="FFD3DA"/>
                </a:solidFill>
                <a:latin typeface="Trebuchet MS"/>
                <a:cs typeface="Trebuchet MS"/>
              </a:rPr>
              <a:t>LAPANGAN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PANDANG.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i="1" spc="-114" dirty="0">
                <a:solidFill>
                  <a:srgbClr val="FFD3DA"/>
                </a:solidFill>
                <a:latin typeface="Trebuchet MS"/>
                <a:cs typeface="Trebuchet MS"/>
              </a:rPr>
              <a:t>INI</a:t>
            </a:r>
            <a:r>
              <a:rPr sz="2800" i="1" spc="-254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300" dirty="0">
                <a:solidFill>
                  <a:srgbClr val="FFD3DA"/>
                </a:solidFill>
                <a:latin typeface="Trebuchet MS"/>
                <a:cs typeface="Trebuchet MS"/>
              </a:rPr>
              <a:t>SERING 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DIGUNAKAN </a:t>
            </a:r>
            <a:r>
              <a:rPr sz="2800" i="1" spc="-375" dirty="0">
                <a:solidFill>
                  <a:srgbClr val="FFD3DA"/>
                </a:solidFill>
                <a:latin typeface="Trebuchet MS"/>
                <a:cs typeface="Trebuchet MS"/>
              </a:rPr>
              <a:t>UNTUK </a:t>
            </a:r>
            <a:r>
              <a:rPr sz="2800" i="1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</a:t>
            </a:r>
            <a:r>
              <a:rPr sz="2800" i="1" spc="-1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340" dirty="0">
                <a:solidFill>
                  <a:srgbClr val="FFD3DA"/>
                </a:solidFill>
                <a:latin typeface="Trebuchet MS"/>
                <a:cs typeface="Trebuchet MS"/>
              </a:rPr>
              <a:t>GERAKAN.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8184" y="1317698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59060" y="4870305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82942" y="5090967"/>
            <a:ext cx="3390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365" dirty="0">
                <a:solidFill>
                  <a:srgbClr val="FFD3DA"/>
                </a:solidFill>
                <a:latin typeface="Trebuchet MS"/>
                <a:cs typeface="Trebuchet MS"/>
              </a:rPr>
              <a:t>B</a:t>
            </a:r>
            <a:endParaRPr sz="50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1663" y="8070188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52558" y="8290850"/>
            <a:ext cx="2965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860" dirty="0">
                <a:solidFill>
                  <a:srgbClr val="FFD3DA"/>
                </a:solidFill>
                <a:latin typeface="Trebuchet MS"/>
                <a:cs typeface="Trebuchet MS"/>
              </a:rPr>
              <a:t>C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565098"/>
            <a:ext cx="5080967" cy="6555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8450" y="1508611"/>
            <a:ext cx="30607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i="1" spc="-635" dirty="0">
                <a:solidFill>
                  <a:srgbClr val="FFD3DA"/>
                </a:solidFill>
                <a:latin typeface="Trebuchet MS"/>
                <a:cs typeface="Trebuchet MS"/>
              </a:rPr>
              <a:t>A</a:t>
            </a:r>
            <a:endParaRPr sz="4650">
              <a:latin typeface="Trebuchet MS"/>
              <a:cs typeface="Trebuchet MS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767254" y="1854686"/>
            <a:ext cx="5694487" cy="787400"/>
          </a:xfrm>
        </p:spPr>
        <p:txBody>
          <a:bodyPr/>
          <a:lstStyle/>
          <a:p>
            <a:r>
              <a:rPr lang="id-ID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9882" y="1587533"/>
            <a:ext cx="9351010" cy="266675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35"/>
              </a:spcBef>
            </a:pPr>
            <a:r>
              <a:rPr sz="2800" i="1" spc="-280" dirty="0">
                <a:latin typeface="Trebuchet MS"/>
                <a:cs typeface="Trebuchet MS"/>
              </a:rPr>
              <a:t>BUZZER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50000"/>
              </a:lnSpc>
            </a:pPr>
            <a:r>
              <a:rPr sz="2800" i="1" spc="-280" dirty="0">
                <a:latin typeface="Trebuchet MS"/>
                <a:cs typeface="Trebuchet MS"/>
              </a:rPr>
              <a:t>BUZZER </a:t>
            </a:r>
            <a:r>
              <a:rPr sz="2800" i="1" spc="-409" dirty="0">
                <a:latin typeface="Trebuchet MS"/>
                <a:cs typeface="Trebuchet MS"/>
              </a:rPr>
              <a:t>ATAU </a:t>
            </a:r>
            <a:r>
              <a:rPr sz="2800" i="1" spc="-305" dirty="0">
                <a:latin typeface="Trebuchet MS"/>
                <a:cs typeface="Trebuchet MS"/>
              </a:rPr>
              <a:t>PAGER </a:t>
            </a:r>
            <a:r>
              <a:rPr sz="2800" i="1" spc="-330" dirty="0">
                <a:latin typeface="Trebuchet MS"/>
                <a:cs typeface="Trebuchet MS"/>
              </a:rPr>
              <a:t>ADALAH </a:t>
            </a:r>
            <a:r>
              <a:rPr sz="2800" i="1" spc="-335" dirty="0">
                <a:latin typeface="Trebuchet MS"/>
                <a:cs typeface="Trebuchet MS"/>
              </a:rPr>
              <a:t>PERANGKAT </a:t>
            </a:r>
            <a:r>
              <a:rPr sz="2800" i="1" spc="-270" dirty="0">
                <a:latin typeface="Trebuchet MS"/>
                <a:cs typeface="Trebuchet MS"/>
              </a:rPr>
              <a:t>SINYAL </a:t>
            </a:r>
            <a:r>
              <a:rPr sz="2800" i="1" spc="-290" dirty="0">
                <a:latin typeface="Trebuchet MS"/>
                <a:cs typeface="Trebuchet MS"/>
              </a:rPr>
              <a:t>AUDIO </a:t>
            </a:r>
            <a:r>
              <a:rPr sz="2800" i="1" spc="-400" dirty="0">
                <a:latin typeface="Trebuchet MS"/>
                <a:cs typeface="Trebuchet MS"/>
              </a:rPr>
              <a:t>YANG </a:t>
            </a:r>
            <a:r>
              <a:rPr sz="2800" i="1" spc="-295" dirty="0">
                <a:latin typeface="Trebuchet MS"/>
                <a:cs typeface="Trebuchet MS"/>
              </a:rPr>
              <a:t>MUNGKIN  </a:t>
            </a:r>
            <a:r>
              <a:rPr sz="2800" i="1" spc="-260" dirty="0">
                <a:latin typeface="Trebuchet MS"/>
                <a:cs typeface="Trebuchet MS"/>
              </a:rPr>
              <a:t>MEKANIS </a:t>
            </a:r>
            <a:r>
              <a:rPr sz="2800" i="1" spc="-400" dirty="0">
                <a:latin typeface="Trebuchet MS"/>
                <a:cs typeface="Trebuchet MS"/>
              </a:rPr>
              <a:t>YANG </a:t>
            </a:r>
            <a:r>
              <a:rPr sz="2800" i="1" spc="-310" dirty="0">
                <a:latin typeface="Trebuchet MS"/>
                <a:cs typeface="Trebuchet MS"/>
              </a:rPr>
              <a:t>DIGUNAKAN </a:t>
            </a:r>
            <a:r>
              <a:rPr sz="2800" i="1" spc="-295" dirty="0">
                <a:latin typeface="Trebuchet MS"/>
                <a:cs typeface="Trebuchet MS"/>
              </a:rPr>
              <a:t>DALAM </a:t>
            </a:r>
            <a:r>
              <a:rPr sz="2800" i="1" spc="-335" dirty="0">
                <a:latin typeface="Trebuchet MS"/>
                <a:cs typeface="Trebuchet MS"/>
              </a:rPr>
              <a:t>PERANGKAT </a:t>
            </a:r>
            <a:r>
              <a:rPr sz="2800" i="1" spc="-275" dirty="0">
                <a:latin typeface="Trebuchet MS"/>
                <a:cs typeface="Trebuchet MS"/>
              </a:rPr>
              <a:t>ALARM, </a:t>
            </a:r>
            <a:r>
              <a:rPr sz="2800" i="1" spc="-245" dirty="0">
                <a:latin typeface="Trebuchet MS"/>
                <a:cs typeface="Trebuchet MS"/>
              </a:rPr>
              <a:t>TIMER, </a:t>
            </a:r>
            <a:r>
              <a:rPr sz="2800" i="1" spc="-310" dirty="0">
                <a:latin typeface="Trebuchet MS"/>
                <a:cs typeface="Trebuchet MS"/>
              </a:rPr>
              <a:t>DAN  </a:t>
            </a:r>
            <a:r>
              <a:rPr sz="2800" i="1" spc="-250" dirty="0">
                <a:latin typeface="Trebuchet MS"/>
                <a:cs typeface="Trebuchet MS"/>
              </a:rPr>
              <a:t>KONFIRMASI </a:t>
            </a:r>
            <a:r>
              <a:rPr sz="2800" i="1" spc="-260" dirty="0">
                <a:latin typeface="Trebuchet MS"/>
                <a:cs typeface="Trebuchet MS"/>
              </a:rPr>
              <a:t>INPUT</a:t>
            </a:r>
            <a:r>
              <a:rPr sz="2800" i="1" spc="-285" dirty="0">
                <a:latin typeface="Trebuchet MS"/>
                <a:cs typeface="Trebuchet MS"/>
              </a:rPr>
              <a:t> </a:t>
            </a:r>
            <a:r>
              <a:rPr sz="2800" i="1" spc="-340" dirty="0">
                <a:latin typeface="Trebuchet MS"/>
                <a:cs typeface="Trebuchet MS"/>
              </a:rPr>
              <a:t>PENGGUNA.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51719" y="4722737"/>
            <a:ext cx="9282430" cy="2667397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40"/>
              </a:spcBef>
            </a:pPr>
            <a:r>
              <a:rPr sz="2800" i="1" spc="-254" dirty="0">
                <a:solidFill>
                  <a:srgbClr val="CDDEEB"/>
                </a:solidFill>
                <a:latin typeface="Trebuchet MS"/>
                <a:cs typeface="Trebuchet MS"/>
              </a:rPr>
              <a:t>LED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50000"/>
              </a:lnSpc>
            </a:pPr>
            <a:r>
              <a:rPr sz="2800" i="1" spc="-350" dirty="0">
                <a:solidFill>
                  <a:srgbClr val="CDDEEB"/>
                </a:solidFill>
                <a:latin typeface="Trebuchet MS"/>
                <a:cs typeface="Trebuchet MS"/>
              </a:rPr>
              <a:t>LIGHT </a:t>
            </a:r>
            <a:r>
              <a:rPr sz="2800" i="1" spc="-325" dirty="0">
                <a:solidFill>
                  <a:srgbClr val="CDDEEB"/>
                </a:solidFill>
                <a:latin typeface="Trebuchet MS"/>
                <a:cs typeface="Trebuchet MS"/>
              </a:rPr>
              <a:t>EMITTING </a:t>
            </a:r>
            <a:r>
              <a:rPr sz="2800" i="1" spc="-260" dirty="0">
                <a:solidFill>
                  <a:srgbClr val="CDDEEB"/>
                </a:solidFill>
                <a:latin typeface="Trebuchet MS"/>
                <a:cs typeface="Trebuchet MS"/>
              </a:rPr>
              <a:t>DIODE </a:t>
            </a:r>
            <a:r>
              <a:rPr sz="2800" i="1" spc="-430" dirty="0">
                <a:solidFill>
                  <a:srgbClr val="CDDEEB"/>
                </a:solidFill>
                <a:latin typeface="Trebuchet MS"/>
                <a:cs typeface="Trebuchet MS"/>
              </a:rPr>
              <a:t>ATAU </a:t>
            </a:r>
            <a:r>
              <a:rPr sz="2800" i="1" spc="-254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2800" i="1" spc="-345" dirty="0">
                <a:solidFill>
                  <a:srgbClr val="CDDEEB"/>
                </a:solidFill>
                <a:latin typeface="Trebuchet MS"/>
                <a:cs typeface="Trebuchet MS"/>
              </a:rPr>
              <a:t>ADALAH </a:t>
            </a:r>
            <a:r>
              <a:rPr sz="2800" i="1" spc="-409" dirty="0">
                <a:solidFill>
                  <a:srgbClr val="CDDEEB"/>
                </a:solidFill>
                <a:latin typeface="Trebuchet MS"/>
                <a:cs typeface="Trebuchet MS"/>
              </a:rPr>
              <a:t>SUATU </a:t>
            </a:r>
            <a:r>
              <a:rPr sz="2800" i="1" spc="-235" dirty="0">
                <a:solidFill>
                  <a:srgbClr val="CDDEEB"/>
                </a:solidFill>
                <a:latin typeface="Trebuchet MS"/>
                <a:cs typeface="Trebuchet MS"/>
              </a:rPr>
              <a:t>SEMI </a:t>
            </a:r>
            <a:r>
              <a:rPr sz="2800" i="1" spc="-360" dirty="0">
                <a:solidFill>
                  <a:srgbClr val="CDDEEB"/>
                </a:solidFill>
                <a:latin typeface="Trebuchet MS"/>
                <a:cs typeface="Trebuchet MS"/>
              </a:rPr>
              <a:t>KONDUKTOR </a:t>
            </a:r>
            <a:r>
              <a:rPr sz="2800" i="1" spc="-420" dirty="0">
                <a:solidFill>
                  <a:srgbClr val="CDDEEB"/>
                </a:solidFill>
                <a:latin typeface="Trebuchet MS"/>
                <a:cs typeface="Trebuchet MS"/>
              </a:rPr>
              <a:t>YANG  </a:t>
            </a:r>
            <a:r>
              <a:rPr sz="2800" i="1" spc="-330" dirty="0">
                <a:solidFill>
                  <a:srgbClr val="CDDEEB"/>
                </a:solidFill>
                <a:latin typeface="Trebuchet MS"/>
                <a:cs typeface="Trebuchet MS"/>
              </a:rPr>
              <a:t>MEMANCARKAN </a:t>
            </a:r>
            <a:r>
              <a:rPr sz="2800" i="1" spc="-409" dirty="0">
                <a:solidFill>
                  <a:srgbClr val="CDDEEB"/>
                </a:solidFill>
                <a:latin typeface="Trebuchet MS"/>
                <a:cs typeface="Trebuchet MS"/>
              </a:rPr>
              <a:t>CAHAYA  </a:t>
            </a:r>
            <a:r>
              <a:rPr sz="2800" i="1" spc="-335" dirty="0">
                <a:solidFill>
                  <a:srgbClr val="CDDEEB"/>
                </a:solidFill>
                <a:latin typeface="Trebuchet MS"/>
                <a:cs typeface="Trebuchet MS"/>
              </a:rPr>
              <a:t>MONOKROMATIK </a:t>
            </a:r>
            <a:r>
              <a:rPr sz="2800" i="1" spc="-42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2800" i="1" spc="-305" dirty="0">
                <a:solidFill>
                  <a:srgbClr val="CDDEEB"/>
                </a:solidFill>
                <a:latin typeface="Trebuchet MS"/>
                <a:cs typeface="Trebuchet MS"/>
              </a:rPr>
              <a:t>TIDAK </a:t>
            </a:r>
            <a:r>
              <a:rPr sz="2800" i="1" spc="-315" dirty="0">
                <a:solidFill>
                  <a:srgbClr val="CDDEEB"/>
                </a:solidFill>
                <a:latin typeface="Trebuchet MS"/>
                <a:cs typeface="Trebuchet MS"/>
              </a:rPr>
              <a:t>KOHEREN </a:t>
            </a:r>
            <a:r>
              <a:rPr sz="2800" i="1" spc="-300" dirty="0">
                <a:solidFill>
                  <a:srgbClr val="CDDEEB"/>
                </a:solidFill>
                <a:latin typeface="Trebuchet MS"/>
                <a:cs typeface="Trebuchet MS"/>
              </a:rPr>
              <a:t>KETIKA  </a:t>
            </a:r>
            <a:r>
              <a:rPr sz="2800" i="1" spc="-170" dirty="0">
                <a:solidFill>
                  <a:srgbClr val="CDDEEB"/>
                </a:solidFill>
                <a:latin typeface="Trebuchet MS"/>
                <a:cs typeface="Trebuchet MS"/>
              </a:rPr>
              <a:t>DIBERI </a:t>
            </a:r>
            <a:r>
              <a:rPr sz="2800" i="1" spc="-425" dirty="0">
                <a:solidFill>
                  <a:srgbClr val="CDDEEB"/>
                </a:solidFill>
                <a:latin typeface="Trebuchet MS"/>
                <a:cs typeface="Trebuchet MS"/>
              </a:rPr>
              <a:t>TEGANGAN</a:t>
            </a:r>
            <a:r>
              <a:rPr sz="2800" i="1" spc="-37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2800" i="1" spc="-330" dirty="0">
                <a:solidFill>
                  <a:srgbClr val="CDDEEB"/>
                </a:solidFill>
                <a:latin typeface="Trebuchet MS"/>
                <a:cs typeface="Trebuchet MS"/>
              </a:rPr>
              <a:t>MAJU.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5853" y="1084227"/>
            <a:ext cx="5315041" cy="8154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7251" y="2043336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12090" y="2208720"/>
            <a:ext cx="2965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860" dirty="0">
                <a:solidFill>
                  <a:srgbClr val="FFD3DA"/>
                </a:solidFill>
                <a:latin typeface="Trebuchet MS"/>
                <a:cs typeface="Trebuchet MS"/>
              </a:rPr>
              <a:t>C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0141" y="5423854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6405" y="5589257"/>
            <a:ext cx="3536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484" dirty="0">
                <a:solidFill>
                  <a:srgbClr val="FFD3DA"/>
                </a:solidFill>
                <a:latin typeface="Trebuchet MS"/>
                <a:cs typeface="Trebuchet MS"/>
              </a:rPr>
              <a:t>D</a:t>
            </a:r>
            <a:endParaRPr sz="50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4850" y="2"/>
            <a:ext cx="9963150" cy="10287000"/>
          </a:xfrm>
          <a:custGeom>
            <a:avLst/>
            <a:gdLst/>
            <a:ahLst/>
            <a:cxnLst/>
            <a:rect l="l" t="t" r="r" b="b"/>
            <a:pathLst>
              <a:path w="9963150" h="10287000">
                <a:moveTo>
                  <a:pt x="0" y="10287000"/>
                </a:moveTo>
                <a:lnTo>
                  <a:pt x="9963150" y="10287000"/>
                </a:lnTo>
                <a:lnTo>
                  <a:pt x="996315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1397615" cy="10287000"/>
            <a:chOff x="0" y="2"/>
            <a:chExt cx="113976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8324850" cy="10287000"/>
            </a:xfrm>
            <a:custGeom>
              <a:avLst/>
              <a:gdLst/>
              <a:ahLst/>
              <a:cxnLst/>
              <a:rect l="l" t="t" r="r" b="b"/>
              <a:pathLst>
                <a:path w="8324850" h="10287000">
                  <a:moveTo>
                    <a:pt x="832485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324850" y="0"/>
                  </a:lnTo>
                  <a:lnTo>
                    <a:pt x="8324850" y="10287000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3089" y="7675578"/>
              <a:ext cx="3354704" cy="2611755"/>
            </a:xfrm>
            <a:custGeom>
              <a:avLst/>
              <a:gdLst/>
              <a:ahLst/>
              <a:cxnLst/>
              <a:rect l="l" t="t" r="r" b="b"/>
              <a:pathLst>
                <a:path w="3354704" h="2611754">
                  <a:moveTo>
                    <a:pt x="1667547" y="182578"/>
                  </a:moveTo>
                  <a:lnTo>
                    <a:pt x="266054" y="1068021"/>
                  </a:lnTo>
                  <a:lnTo>
                    <a:pt x="201018" y="942543"/>
                  </a:lnTo>
                  <a:lnTo>
                    <a:pt x="1667547" y="182578"/>
                  </a:lnTo>
                  <a:close/>
                </a:path>
                <a:path w="3354704" h="2611754">
                  <a:moveTo>
                    <a:pt x="3110485" y="2611420"/>
                  </a:moveTo>
                  <a:lnTo>
                    <a:pt x="633608" y="2611420"/>
                  </a:lnTo>
                  <a:lnTo>
                    <a:pt x="0" y="1537230"/>
                  </a:lnTo>
                  <a:lnTo>
                    <a:pt x="265081" y="1361261"/>
                  </a:lnTo>
                  <a:lnTo>
                    <a:pt x="145458" y="1130545"/>
                  </a:lnTo>
                  <a:lnTo>
                    <a:pt x="266054" y="1068021"/>
                  </a:lnTo>
                  <a:lnTo>
                    <a:pt x="1667547" y="182578"/>
                  </a:lnTo>
                  <a:lnTo>
                    <a:pt x="2019873" y="0"/>
                  </a:lnTo>
                  <a:lnTo>
                    <a:pt x="2815612" y="1535413"/>
                  </a:lnTo>
                  <a:lnTo>
                    <a:pt x="3277533" y="2266555"/>
                  </a:lnTo>
                  <a:lnTo>
                    <a:pt x="3298192" y="2309830"/>
                  </a:lnTo>
                  <a:lnTo>
                    <a:pt x="3307871" y="2355230"/>
                  </a:lnTo>
                  <a:lnTo>
                    <a:pt x="3306985" y="2400937"/>
                  </a:lnTo>
                  <a:lnTo>
                    <a:pt x="3295945" y="2445130"/>
                  </a:lnTo>
                  <a:lnTo>
                    <a:pt x="3275165" y="2485990"/>
                  </a:lnTo>
                  <a:lnTo>
                    <a:pt x="3277813" y="2490183"/>
                  </a:lnTo>
                  <a:lnTo>
                    <a:pt x="3267593" y="2496640"/>
                  </a:lnTo>
                  <a:lnTo>
                    <a:pt x="3256305" y="2510252"/>
                  </a:lnTo>
                  <a:lnTo>
                    <a:pt x="3243713" y="2522943"/>
                  </a:lnTo>
                  <a:lnTo>
                    <a:pt x="3229843" y="2534613"/>
                  </a:lnTo>
                  <a:lnTo>
                    <a:pt x="3214716" y="2545158"/>
                  </a:lnTo>
                  <a:lnTo>
                    <a:pt x="3197647" y="2555942"/>
                  </a:lnTo>
                  <a:lnTo>
                    <a:pt x="3110485" y="2611420"/>
                  </a:lnTo>
                  <a:close/>
                </a:path>
                <a:path w="3354704" h="2611754">
                  <a:moveTo>
                    <a:pt x="3354409" y="2611420"/>
                  </a:moveTo>
                  <a:lnTo>
                    <a:pt x="3340109" y="2611420"/>
                  </a:lnTo>
                  <a:lnTo>
                    <a:pt x="3267593" y="2496640"/>
                  </a:lnTo>
                  <a:lnTo>
                    <a:pt x="3277813" y="2490183"/>
                  </a:lnTo>
                  <a:lnTo>
                    <a:pt x="3354409" y="261142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43345" y="8149107"/>
              <a:ext cx="2054225" cy="2138045"/>
            </a:xfrm>
            <a:custGeom>
              <a:avLst/>
              <a:gdLst/>
              <a:ahLst/>
              <a:cxnLst/>
              <a:rect l="l" t="t" r="r" b="b"/>
              <a:pathLst>
                <a:path w="2054225" h="2138045">
                  <a:moveTo>
                    <a:pt x="375879" y="521752"/>
                  </a:moveTo>
                  <a:lnTo>
                    <a:pt x="333484" y="537162"/>
                  </a:lnTo>
                  <a:lnTo>
                    <a:pt x="297049" y="532419"/>
                  </a:lnTo>
                  <a:lnTo>
                    <a:pt x="268511" y="515841"/>
                  </a:lnTo>
                  <a:lnTo>
                    <a:pt x="249808" y="495742"/>
                  </a:lnTo>
                  <a:lnTo>
                    <a:pt x="23830" y="138058"/>
                  </a:lnTo>
                  <a:lnTo>
                    <a:pt x="16294" y="121219"/>
                  </a:lnTo>
                  <a:lnTo>
                    <a:pt x="11981" y="98539"/>
                  </a:lnTo>
                  <a:lnTo>
                    <a:pt x="13622" y="72644"/>
                  </a:lnTo>
                  <a:lnTo>
                    <a:pt x="29732" y="37729"/>
                  </a:lnTo>
                  <a:lnTo>
                    <a:pt x="70545" y="6820"/>
                  </a:lnTo>
                  <a:lnTo>
                    <a:pt x="99079" y="0"/>
                  </a:lnTo>
                  <a:lnTo>
                    <a:pt x="112418" y="322"/>
                  </a:lnTo>
                  <a:lnTo>
                    <a:pt x="126092" y="3616"/>
                  </a:lnTo>
                  <a:lnTo>
                    <a:pt x="70657" y="38639"/>
                  </a:lnTo>
                  <a:lnTo>
                    <a:pt x="48358" y="61018"/>
                  </a:lnTo>
                  <a:lnTo>
                    <a:pt x="40446" y="85655"/>
                  </a:lnTo>
                  <a:lnTo>
                    <a:pt x="41903" y="107866"/>
                  </a:lnTo>
                  <a:lnTo>
                    <a:pt x="47711" y="122970"/>
                  </a:lnTo>
                  <a:lnTo>
                    <a:pt x="273205" y="479888"/>
                  </a:lnTo>
                  <a:lnTo>
                    <a:pt x="281634" y="489631"/>
                  </a:lnTo>
                  <a:lnTo>
                    <a:pt x="299823" y="502923"/>
                  </a:lnTo>
                  <a:lnTo>
                    <a:pt x="326595" y="509185"/>
                  </a:lnTo>
                  <a:lnTo>
                    <a:pt x="360769" y="497836"/>
                  </a:lnTo>
                  <a:lnTo>
                    <a:pt x="416813" y="462428"/>
                  </a:lnTo>
                  <a:lnTo>
                    <a:pt x="416559" y="467330"/>
                  </a:lnTo>
                  <a:lnTo>
                    <a:pt x="411206" y="483231"/>
                  </a:lnTo>
                  <a:lnTo>
                    <a:pt x="402617" y="497638"/>
                  </a:lnTo>
                  <a:lnTo>
                    <a:pt x="390829" y="510496"/>
                  </a:lnTo>
                  <a:lnTo>
                    <a:pt x="375879" y="521752"/>
                  </a:lnTo>
                  <a:close/>
                </a:path>
                <a:path w="2054225" h="2138045">
                  <a:moveTo>
                    <a:pt x="169990" y="63196"/>
                  </a:moveTo>
                  <a:lnTo>
                    <a:pt x="161100" y="62022"/>
                  </a:lnTo>
                  <a:lnTo>
                    <a:pt x="156354" y="55833"/>
                  </a:lnTo>
                  <a:lnTo>
                    <a:pt x="148012" y="46886"/>
                  </a:lnTo>
                  <a:lnTo>
                    <a:pt x="129805" y="34208"/>
                  </a:lnTo>
                  <a:lnTo>
                    <a:pt x="103449" y="28044"/>
                  </a:lnTo>
                  <a:lnTo>
                    <a:pt x="70657" y="38639"/>
                  </a:lnTo>
                  <a:lnTo>
                    <a:pt x="126092" y="3616"/>
                  </a:lnTo>
                  <a:lnTo>
                    <a:pt x="167862" y="26719"/>
                  </a:lnTo>
                  <a:lnTo>
                    <a:pt x="183538" y="44871"/>
                  </a:lnTo>
                  <a:lnTo>
                    <a:pt x="182331" y="53752"/>
                  </a:lnTo>
                  <a:lnTo>
                    <a:pt x="169990" y="63196"/>
                  </a:lnTo>
                  <a:close/>
                </a:path>
                <a:path w="2054225" h="2138045">
                  <a:moveTo>
                    <a:pt x="416813" y="462428"/>
                  </a:moveTo>
                  <a:lnTo>
                    <a:pt x="360769" y="497836"/>
                  </a:lnTo>
                  <a:lnTo>
                    <a:pt x="386055" y="470026"/>
                  </a:lnTo>
                  <a:lnTo>
                    <a:pt x="390177" y="440746"/>
                  </a:lnTo>
                  <a:lnTo>
                    <a:pt x="383731" y="416546"/>
                  </a:lnTo>
                  <a:lnTo>
                    <a:pt x="377315" y="403972"/>
                  </a:lnTo>
                  <a:lnTo>
                    <a:pt x="211944" y="141715"/>
                  </a:lnTo>
                  <a:lnTo>
                    <a:pt x="213908" y="132991"/>
                  </a:lnTo>
                  <a:lnTo>
                    <a:pt x="227119" y="124644"/>
                  </a:lnTo>
                  <a:lnTo>
                    <a:pt x="235826" y="126627"/>
                  </a:lnTo>
                  <a:lnTo>
                    <a:pt x="303220" y="233452"/>
                  </a:lnTo>
                  <a:lnTo>
                    <a:pt x="401217" y="388871"/>
                  </a:lnTo>
                  <a:lnTo>
                    <a:pt x="405267" y="396173"/>
                  </a:lnTo>
                  <a:lnTo>
                    <a:pt x="412583" y="413751"/>
                  </a:lnTo>
                  <a:lnTo>
                    <a:pt x="418050" y="438503"/>
                  </a:lnTo>
                  <a:lnTo>
                    <a:pt x="416813" y="462428"/>
                  </a:lnTo>
                  <a:close/>
                </a:path>
                <a:path w="2054225" h="2138045">
                  <a:moveTo>
                    <a:pt x="931503" y="848506"/>
                  </a:moveTo>
                  <a:lnTo>
                    <a:pt x="186860" y="1265365"/>
                  </a:lnTo>
                  <a:lnTo>
                    <a:pt x="854228" y="819035"/>
                  </a:lnTo>
                  <a:lnTo>
                    <a:pt x="385760" y="181305"/>
                  </a:lnTo>
                  <a:lnTo>
                    <a:pt x="931503" y="848506"/>
                  </a:lnTo>
                  <a:close/>
                </a:path>
                <a:path w="2054225" h="2138045">
                  <a:moveTo>
                    <a:pt x="6758" y="759521"/>
                  </a:moveTo>
                  <a:lnTo>
                    <a:pt x="4919" y="760683"/>
                  </a:lnTo>
                  <a:lnTo>
                    <a:pt x="2466" y="760183"/>
                  </a:lnTo>
                  <a:lnTo>
                    <a:pt x="0" y="756513"/>
                  </a:lnTo>
                  <a:lnTo>
                    <a:pt x="498" y="754001"/>
                  </a:lnTo>
                  <a:lnTo>
                    <a:pt x="297159" y="555968"/>
                  </a:lnTo>
                  <a:lnTo>
                    <a:pt x="299099" y="554743"/>
                  </a:lnTo>
                  <a:lnTo>
                    <a:pt x="301551" y="555242"/>
                  </a:lnTo>
                  <a:lnTo>
                    <a:pt x="303992" y="558930"/>
                  </a:lnTo>
                  <a:lnTo>
                    <a:pt x="303499" y="561438"/>
                  </a:lnTo>
                  <a:lnTo>
                    <a:pt x="6758" y="759521"/>
                  </a:lnTo>
                  <a:close/>
                </a:path>
                <a:path w="2054225" h="2138045">
                  <a:moveTo>
                    <a:pt x="32631" y="810808"/>
                  </a:moveTo>
                  <a:lnTo>
                    <a:pt x="30771" y="811984"/>
                  </a:lnTo>
                  <a:lnTo>
                    <a:pt x="28340" y="811471"/>
                  </a:lnTo>
                  <a:lnTo>
                    <a:pt x="25886" y="807821"/>
                  </a:lnTo>
                  <a:lnTo>
                    <a:pt x="26350" y="805302"/>
                  </a:lnTo>
                  <a:lnTo>
                    <a:pt x="359280" y="579651"/>
                  </a:lnTo>
                  <a:lnTo>
                    <a:pt x="361225" y="578422"/>
                  </a:lnTo>
                  <a:lnTo>
                    <a:pt x="363643" y="578914"/>
                  </a:lnTo>
                  <a:lnTo>
                    <a:pt x="366126" y="582574"/>
                  </a:lnTo>
                  <a:lnTo>
                    <a:pt x="365633" y="585083"/>
                  </a:lnTo>
                  <a:lnTo>
                    <a:pt x="363805" y="586356"/>
                  </a:lnTo>
                  <a:lnTo>
                    <a:pt x="32631" y="810808"/>
                  </a:lnTo>
                  <a:close/>
                </a:path>
                <a:path w="2054225" h="2138045">
                  <a:moveTo>
                    <a:pt x="461450" y="640554"/>
                  </a:moveTo>
                  <a:lnTo>
                    <a:pt x="459489" y="641793"/>
                  </a:lnTo>
                  <a:lnTo>
                    <a:pt x="51793" y="851928"/>
                  </a:lnTo>
                  <a:lnTo>
                    <a:pt x="49349" y="851127"/>
                  </a:lnTo>
                  <a:lnTo>
                    <a:pt x="48320" y="849181"/>
                  </a:lnTo>
                  <a:lnTo>
                    <a:pt x="47308" y="847158"/>
                  </a:lnTo>
                  <a:lnTo>
                    <a:pt x="48127" y="844710"/>
                  </a:lnTo>
                  <a:lnTo>
                    <a:pt x="455675" y="634668"/>
                  </a:lnTo>
                  <a:lnTo>
                    <a:pt x="457647" y="633622"/>
                  </a:lnTo>
                  <a:lnTo>
                    <a:pt x="460090" y="634423"/>
                  </a:lnTo>
                  <a:lnTo>
                    <a:pt x="462086" y="638273"/>
                  </a:lnTo>
                  <a:lnTo>
                    <a:pt x="461450" y="640554"/>
                  </a:lnTo>
                  <a:close/>
                </a:path>
                <a:path w="2054225" h="2138045">
                  <a:moveTo>
                    <a:pt x="1693243" y="1707672"/>
                  </a:moveTo>
                  <a:lnTo>
                    <a:pt x="1687583" y="1711248"/>
                  </a:lnTo>
                  <a:lnTo>
                    <a:pt x="1683838" y="1710433"/>
                  </a:lnTo>
                  <a:lnTo>
                    <a:pt x="1259543" y="1038848"/>
                  </a:lnTo>
                  <a:lnTo>
                    <a:pt x="1260393" y="1035079"/>
                  </a:lnTo>
                  <a:lnTo>
                    <a:pt x="1266053" y="1031503"/>
                  </a:lnTo>
                  <a:lnTo>
                    <a:pt x="1269780" y="1032381"/>
                  </a:lnTo>
                  <a:lnTo>
                    <a:pt x="1694074" y="1703966"/>
                  </a:lnTo>
                  <a:lnTo>
                    <a:pt x="1693243" y="1707672"/>
                  </a:lnTo>
                  <a:close/>
                </a:path>
                <a:path w="2054225" h="2138045">
                  <a:moveTo>
                    <a:pt x="1786448" y="1768255"/>
                  </a:moveTo>
                  <a:lnTo>
                    <a:pt x="1780773" y="1771841"/>
                  </a:lnTo>
                  <a:lnTo>
                    <a:pt x="1777038" y="1770997"/>
                  </a:lnTo>
                  <a:lnTo>
                    <a:pt x="1298758" y="1013962"/>
                  </a:lnTo>
                  <a:lnTo>
                    <a:pt x="1299583" y="1010201"/>
                  </a:lnTo>
                  <a:lnTo>
                    <a:pt x="1305259" y="1006615"/>
                  </a:lnTo>
                  <a:lnTo>
                    <a:pt x="1308994" y="1007495"/>
                  </a:lnTo>
                  <a:lnTo>
                    <a:pt x="1787275" y="1764530"/>
                  </a:lnTo>
                  <a:lnTo>
                    <a:pt x="1786448" y="1768255"/>
                  </a:lnTo>
                  <a:close/>
                </a:path>
                <a:path w="2054225" h="2138045">
                  <a:moveTo>
                    <a:pt x="1889193" y="1851510"/>
                  </a:moveTo>
                  <a:lnTo>
                    <a:pt x="1883533" y="1855086"/>
                  </a:lnTo>
                  <a:lnTo>
                    <a:pt x="1879782" y="1854216"/>
                  </a:lnTo>
                  <a:lnTo>
                    <a:pt x="1334614" y="991308"/>
                  </a:lnTo>
                  <a:lnTo>
                    <a:pt x="1335439" y="987547"/>
                  </a:lnTo>
                  <a:lnTo>
                    <a:pt x="1341099" y="983971"/>
                  </a:lnTo>
                  <a:lnTo>
                    <a:pt x="1344850" y="984841"/>
                  </a:lnTo>
                  <a:lnTo>
                    <a:pt x="1890018" y="1847749"/>
                  </a:lnTo>
                  <a:lnTo>
                    <a:pt x="1889193" y="1851510"/>
                  </a:lnTo>
                  <a:close/>
                </a:path>
                <a:path w="2054225" h="2138045">
                  <a:moveTo>
                    <a:pt x="2054152" y="2137891"/>
                  </a:moveTo>
                  <a:lnTo>
                    <a:pt x="2039852" y="2137891"/>
                  </a:lnTo>
                  <a:lnTo>
                    <a:pt x="1967337" y="2023111"/>
                  </a:lnTo>
                  <a:lnTo>
                    <a:pt x="1970005" y="2019658"/>
                  </a:lnTo>
                  <a:lnTo>
                    <a:pt x="1972544" y="2016034"/>
                  </a:lnTo>
                  <a:lnTo>
                    <a:pt x="1974909" y="2012462"/>
                  </a:lnTo>
                  <a:lnTo>
                    <a:pt x="2054152" y="2137891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01092" y="7675592"/>
              <a:ext cx="2658110" cy="2611755"/>
            </a:xfrm>
            <a:custGeom>
              <a:avLst/>
              <a:gdLst/>
              <a:ahLst/>
              <a:cxnLst/>
              <a:rect l="l" t="t" r="r" b="b"/>
              <a:pathLst>
                <a:path w="2658109" h="2611754">
                  <a:moveTo>
                    <a:pt x="662807" y="2611407"/>
                  </a:moveTo>
                  <a:lnTo>
                    <a:pt x="648708" y="2611407"/>
                  </a:lnTo>
                  <a:lnTo>
                    <a:pt x="453153" y="2284127"/>
                  </a:lnTo>
                  <a:lnTo>
                    <a:pt x="456723" y="2282189"/>
                  </a:lnTo>
                  <a:lnTo>
                    <a:pt x="460177" y="2280066"/>
                  </a:lnTo>
                  <a:lnTo>
                    <a:pt x="463557" y="2277931"/>
                  </a:lnTo>
                  <a:lnTo>
                    <a:pt x="662807" y="2611407"/>
                  </a:lnTo>
                  <a:close/>
                </a:path>
                <a:path w="2658109" h="2611754">
                  <a:moveTo>
                    <a:pt x="463557" y="2277931"/>
                  </a:moveTo>
                  <a:lnTo>
                    <a:pt x="460177" y="2280066"/>
                  </a:lnTo>
                  <a:lnTo>
                    <a:pt x="463432" y="2277721"/>
                  </a:lnTo>
                  <a:lnTo>
                    <a:pt x="463557" y="2277931"/>
                  </a:lnTo>
                  <a:close/>
                </a:path>
                <a:path w="2658109" h="2611754">
                  <a:moveTo>
                    <a:pt x="446878" y="2273646"/>
                  </a:moveTo>
                  <a:lnTo>
                    <a:pt x="1855" y="1528851"/>
                  </a:lnTo>
                  <a:lnTo>
                    <a:pt x="0" y="1525718"/>
                  </a:lnTo>
                  <a:lnTo>
                    <a:pt x="843" y="1521978"/>
                  </a:lnTo>
                  <a:lnTo>
                    <a:pt x="3811" y="1520276"/>
                  </a:lnTo>
                  <a:lnTo>
                    <a:pt x="6678" y="1518552"/>
                  </a:lnTo>
                  <a:lnTo>
                    <a:pt x="10416" y="1519484"/>
                  </a:lnTo>
                  <a:lnTo>
                    <a:pt x="12120" y="1522365"/>
                  </a:lnTo>
                  <a:lnTo>
                    <a:pt x="455148" y="2263879"/>
                  </a:lnTo>
                  <a:lnTo>
                    <a:pt x="446878" y="2273646"/>
                  </a:lnTo>
                  <a:close/>
                </a:path>
                <a:path w="2658109" h="2611754">
                  <a:moveTo>
                    <a:pt x="1166196" y="519680"/>
                  </a:moveTo>
                  <a:lnTo>
                    <a:pt x="108031" y="1068020"/>
                  </a:lnTo>
                  <a:lnTo>
                    <a:pt x="43002" y="942509"/>
                  </a:lnTo>
                  <a:lnTo>
                    <a:pt x="1861850" y="0"/>
                  </a:lnTo>
                  <a:lnTo>
                    <a:pt x="1888675" y="51759"/>
                  </a:lnTo>
                  <a:lnTo>
                    <a:pt x="1197804" y="488241"/>
                  </a:lnTo>
                  <a:lnTo>
                    <a:pt x="1187683" y="495432"/>
                  </a:lnTo>
                  <a:lnTo>
                    <a:pt x="1179113" y="503130"/>
                  </a:lnTo>
                  <a:lnTo>
                    <a:pt x="1171986" y="511244"/>
                  </a:lnTo>
                  <a:lnTo>
                    <a:pt x="1166196" y="519680"/>
                  </a:lnTo>
                  <a:close/>
                </a:path>
                <a:path w="2658109" h="2611754">
                  <a:moveTo>
                    <a:pt x="2657609" y="1535399"/>
                  </a:moveTo>
                  <a:lnTo>
                    <a:pt x="2600387" y="1444826"/>
                  </a:lnTo>
                  <a:lnTo>
                    <a:pt x="2571382" y="1408765"/>
                  </a:lnTo>
                  <a:lnTo>
                    <a:pt x="2536150" y="1381061"/>
                  </a:lnTo>
                  <a:lnTo>
                    <a:pt x="2496328" y="1362077"/>
                  </a:lnTo>
                  <a:lnTo>
                    <a:pt x="2453554" y="1352180"/>
                  </a:lnTo>
                  <a:lnTo>
                    <a:pt x="2409464" y="1351733"/>
                  </a:lnTo>
                  <a:lnTo>
                    <a:pt x="1806333" y="187975"/>
                  </a:lnTo>
                  <a:lnTo>
                    <a:pt x="1254672" y="473837"/>
                  </a:lnTo>
                  <a:lnTo>
                    <a:pt x="1241333" y="473515"/>
                  </a:lnTo>
                  <a:lnTo>
                    <a:pt x="1227341" y="475553"/>
                  </a:lnTo>
                  <a:lnTo>
                    <a:pt x="1212799" y="480335"/>
                  </a:lnTo>
                  <a:lnTo>
                    <a:pt x="1197804" y="488241"/>
                  </a:lnTo>
                  <a:lnTo>
                    <a:pt x="1888675" y="51759"/>
                  </a:lnTo>
                  <a:lnTo>
                    <a:pt x="2657609" y="1535399"/>
                  </a:lnTo>
                  <a:close/>
                </a:path>
                <a:path w="2658109" h="2611754">
                  <a:moveTo>
                    <a:pt x="1695687" y="883061"/>
                  </a:moveTo>
                  <a:lnTo>
                    <a:pt x="1518119" y="995246"/>
                  </a:lnTo>
                  <a:lnTo>
                    <a:pt x="1533076" y="983986"/>
                  </a:lnTo>
                  <a:lnTo>
                    <a:pt x="1544862" y="971133"/>
                  </a:lnTo>
                  <a:lnTo>
                    <a:pt x="1553456" y="956732"/>
                  </a:lnTo>
                  <a:lnTo>
                    <a:pt x="1558834" y="940831"/>
                  </a:lnTo>
                  <a:lnTo>
                    <a:pt x="1560325" y="912019"/>
                  </a:lnTo>
                  <a:lnTo>
                    <a:pt x="1554843" y="887276"/>
                  </a:lnTo>
                  <a:lnTo>
                    <a:pt x="1547514" y="869709"/>
                  </a:lnTo>
                  <a:lnTo>
                    <a:pt x="1543450" y="862399"/>
                  </a:lnTo>
                  <a:lnTo>
                    <a:pt x="1442347" y="702008"/>
                  </a:lnTo>
                  <a:lnTo>
                    <a:pt x="1520494" y="644662"/>
                  </a:lnTo>
                  <a:lnTo>
                    <a:pt x="1528027" y="654840"/>
                  </a:lnTo>
                  <a:lnTo>
                    <a:pt x="1695687" y="883061"/>
                  </a:lnTo>
                  <a:close/>
                </a:path>
                <a:path w="2658109" h="2611754">
                  <a:moveTo>
                    <a:pt x="1503023" y="971351"/>
                  </a:moveTo>
                  <a:lnTo>
                    <a:pt x="1468849" y="982700"/>
                  </a:lnTo>
                  <a:lnTo>
                    <a:pt x="1442077" y="976438"/>
                  </a:lnTo>
                  <a:lnTo>
                    <a:pt x="1423888" y="963146"/>
                  </a:lnTo>
                  <a:lnTo>
                    <a:pt x="1415943" y="953962"/>
                  </a:lnTo>
                  <a:lnTo>
                    <a:pt x="1315511" y="795202"/>
                  </a:lnTo>
                  <a:lnTo>
                    <a:pt x="1419515" y="718803"/>
                  </a:lnTo>
                  <a:lnTo>
                    <a:pt x="1519580" y="877509"/>
                  </a:lnTo>
                  <a:lnTo>
                    <a:pt x="1525985" y="890061"/>
                  </a:lnTo>
                  <a:lnTo>
                    <a:pt x="1532431" y="914261"/>
                  </a:lnTo>
                  <a:lnTo>
                    <a:pt x="1528309" y="943541"/>
                  </a:lnTo>
                  <a:lnTo>
                    <a:pt x="1503023" y="971351"/>
                  </a:lnTo>
                  <a:close/>
                </a:path>
                <a:path w="2658109" h="2611754">
                  <a:moveTo>
                    <a:pt x="1310961" y="1751015"/>
                  </a:moveTo>
                  <a:lnTo>
                    <a:pt x="876095" y="1118006"/>
                  </a:lnTo>
                  <a:lnTo>
                    <a:pt x="1292665" y="811976"/>
                  </a:lnTo>
                  <a:lnTo>
                    <a:pt x="1392093" y="969260"/>
                  </a:lnTo>
                  <a:lnTo>
                    <a:pt x="1410770" y="989370"/>
                  </a:lnTo>
                  <a:lnTo>
                    <a:pt x="1439289" y="1005942"/>
                  </a:lnTo>
                  <a:lnTo>
                    <a:pt x="1470303" y="1009967"/>
                  </a:lnTo>
                  <a:lnTo>
                    <a:pt x="1439413" y="1029483"/>
                  </a:lnTo>
                  <a:lnTo>
                    <a:pt x="1142731" y="1227529"/>
                  </a:lnTo>
                  <a:lnTo>
                    <a:pt x="1142261" y="1229993"/>
                  </a:lnTo>
                  <a:lnTo>
                    <a:pt x="1144709" y="1233728"/>
                  </a:lnTo>
                  <a:lnTo>
                    <a:pt x="1147159" y="1234177"/>
                  </a:lnTo>
                  <a:lnTo>
                    <a:pt x="1697976" y="886178"/>
                  </a:lnTo>
                  <a:lnTo>
                    <a:pt x="1719491" y="915464"/>
                  </a:lnTo>
                  <a:lnTo>
                    <a:pt x="1501497" y="1053189"/>
                  </a:lnTo>
                  <a:lnTo>
                    <a:pt x="1168625" y="1278803"/>
                  </a:lnTo>
                  <a:lnTo>
                    <a:pt x="1168140" y="1281336"/>
                  </a:lnTo>
                  <a:lnTo>
                    <a:pt x="1170594" y="1284986"/>
                  </a:lnTo>
                  <a:lnTo>
                    <a:pt x="1173017" y="1285533"/>
                  </a:lnTo>
                  <a:lnTo>
                    <a:pt x="1731942" y="932413"/>
                  </a:lnTo>
                  <a:lnTo>
                    <a:pt x="1753835" y="962213"/>
                  </a:lnTo>
                  <a:lnTo>
                    <a:pt x="1190346" y="1318217"/>
                  </a:lnTo>
                  <a:lnTo>
                    <a:pt x="1189573" y="1320644"/>
                  </a:lnTo>
                  <a:lnTo>
                    <a:pt x="1191611" y="1324607"/>
                  </a:lnTo>
                  <a:lnTo>
                    <a:pt x="1194054" y="1325408"/>
                  </a:lnTo>
                  <a:lnTo>
                    <a:pt x="1196021" y="1324366"/>
                  </a:lnTo>
                  <a:lnTo>
                    <a:pt x="1601632" y="1115319"/>
                  </a:lnTo>
                  <a:lnTo>
                    <a:pt x="1601777" y="1115316"/>
                  </a:lnTo>
                  <a:lnTo>
                    <a:pt x="1782452" y="1001168"/>
                  </a:lnTo>
                  <a:lnTo>
                    <a:pt x="1996503" y="1292536"/>
                  </a:lnTo>
                  <a:lnTo>
                    <a:pt x="1310961" y="1751015"/>
                  </a:lnTo>
                  <a:close/>
                </a:path>
                <a:path w="2658109" h="2611754">
                  <a:moveTo>
                    <a:pt x="1697976" y="886178"/>
                  </a:moveTo>
                  <a:lnTo>
                    <a:pt x="1149099" y="1232951"/>
                  </a:lnTo>
                  <a:lnTo>
                    <a:pt x="1445739" y="1034932"/>
                  </a:lnTo>
                  <a:lnTo>
                    <a:pt x="1446245" y="1032445"/>
                  </a:lnTo>
                  <a:lnTo>
                    <a:pt x="1443774" y="1028755"/>
                  </a:lnTo>
                  <a:lnTo>
                    <a:pt x="1441352" y="1028258"/>
                  </a:lnTo>
                  <a:lnTo>
                    <a:pt x="1470303" y="1009967"/>
                  </a:lnTo>
                  <a:lnTo>
                    <a:pt x="1475717" y="1010670"/>
                  </a:lnTo>
                  <a:lnTo>
                    <a:pt x="1518119" y="995246"/>
                  </a:lnTo>
                  <a:lnTo>
                    <a:pt x="1695687" y="883061"/>
                  </a:lnTo>
                  <a:lnTo>
                    <a:pt x="1697976" y="886178"/>
                  </a:lnTo>
                  <a:close/>
                </a:path>
                <a:path w="2658109" h="2611754">
                  <a:moveTo>
                    <a:pt x="1731942" y="932413"/>
                  </a:moveTo>
                  <a:lnTo>
                    <a:pt x="1175020" y="1284268"/>
                  </a:lnTo>
                  <a:lnTo>
                    <a:pt x="1506043" y="1059881"/>
                  </a:lnTo>
                  <a:lnTo>
                    <a:pt x="1507852" y="1058590"/>
                  </a:lnTo>
                  <a:lnTo>
                    <a:pt x="1508358" y="1056103"/>
                  </a:lnTo>
                  <a:lnTo>
                    <a:pt x="1505883" y="1052407"/>
                  </a:lnTo>
                  <a:lnTo>
                    <a:pt x="1503500" y="1051924"/>
                  </a:lnTo>
                  <a:lnTo>
                    <a:pt x="1719491" y="915464"/>
                  </a:lnTo>
                  <a:lnTo>
                    <a:pt x="1731942" y="932413"/>
                  </a:lnTo>
                  <a:close/>
                </a:path>
                <a:path w="2658109" h="2611754">
                  <a:moveTo>
                    <a:pt x="1782452" y="1001168"/>
                  </a:moveTo>
                  <a:lnTo>
                    <a:pt x="1603717" y="1114090"/>
                  </a:lnTo>
                  <a:lnTo>
                    <a:pt x="1604327" y="1111767"/>
                  </a:lnTo>
                  <a:lnTo>
                    <a:pt x="1602346" y="1107907"/>
                  </a:lnTo>
                  <a:lnTo>
                    <a:pt x="1599922" y="1107124"/>
                  </a:lnTo>
                  <a:lnTo>
                    <a:pt x="1192302" y="1317240"/>
                  </a:lnTo>
                  <a:lnTo>
                    <a:pt x="1190346" y="1318217"/>
                  </a:lnTo>
                  <a:lnTo>
                    <a:pt x="1753835" y="962213"/>
                  </a:lnTo>
                  <a:lnTo>
                    <a:pt x="1782452" y="1001168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41244" y="7855475"/>
              <a:ext cx="3134995" cy="2432050"/>
            </a:xfrm>
            <a:custGeom>
              <a:avLst/>
              <a:gdLst/>
              <a:ahLst/>
              <a:cxnLst/>
              <a:rect l="l" t="t" r="r" b="b"/>
              <a:pathLst>
                <a:path w="3134995" h="2432050">
                  <a:moveTo>
                    <a:pt x="903487" y="1185609"/>
                  </a:moveTo>
                  <a:lnTo>
                    <a:pt x="896735" y="1178351"/>
                  </a:lnTo>
                  <a:lnTo>
                    <a:pt x="900701" y="1174891"/>
                  </a:lnTo>
                  <a:lnTo>
                    <a:pt x="907168" y="1182329"/>
                  </a:lnTo>
                  <a:lnTo>
                    <a:pt x="903487" y="1185609"/>
                  </a:lnTo>
                  <a:close/>
                </a:path>
                <a:path w="3134995" h="2432050">
                  <a:moveTo>
                    <a:pt x="5772" y="1341572"/>
                  </a:moveTo>
                  <a:lnTo>
                    <a:pt x="1817" y="1335836"/>
                  </a:lnTo>
                  <a:lnTo>
                    <a:pt x="0" y="1333258"/>
                  </a:lnTo>
                  <a:lnTo>
                    <a:pt x="4176" y="1330359"/>
                  </a:lnTo>
                  <a:lnTo>
                    <a:pt x="6250" y="1333296"/>
                  </a:lnTo>
                  <a:lnTo>
                    <a:pt x="9856" y="1338847"/>
                  </a:lnTo>
                  <a:lnTo>
                    <a:pt x="7185" y="1340563"/>
                  </a:lnTo>
                  <a:lnTo>
                    <a:pt x="5772" y="1341572"/>
                  </a:lnTo>
                  <a:close/>
                </a:path>
                <a:path w="3134995" h="2432050">
                  <a:moveTo>
                    <a:pt x="459225" y="1560911"/>
                  </a:moveTo>
                  <a:lnTo>
                    <a:pt x="456479" y="1559991"/>
                  </a:lnTo>
                  <a:lnTo>
                    <a:pt x="453285" y="1559782"/>
                  </a:lnTo>
                  <a:lnTo>
                    <a:pt x="452848" y="1558587"/>
                  </a:lnTo>
                  <a:lnTo>
                    <a:pt x="452254" y="1556824"/>
                  </a:lnTo>
                  <a:lnTo>
                    <a:pt x="453232" y="1552796"/>
                  </a:lnTo>
                  <a:lnTo>
                    <a:pt x="456402" y="1552007"/>
                  </a:lnTo>
                  <a:lnTo>
                    <a:pt x="459046" y="1553221"/>
                  </a:lnTo>
                  <a:lnTo>
                    <a:pt x="461468" y="1553717"/>
                  </a:lnTo>
                  <a:lnTo>
                    <a:pt x="459225" y="1560911"/>
                  </a:lnTo>
                  <a:close/>
                </a:path>
                <a:path w="3134995" h="2432050">
                  <a:moveTo>
                    <a:pt x="2843952" y="1652792"/>
                  </a:moveTo>
                  <a:lnTo>
                    <a:pt x="2839608" y="1653687"/>
                  </a:lnTo>
                  <a:lnTo>
                    <a:pt x="2838384" y="1649151"/>
                  </a:lnTo>
                  <a:lnTo>
                    <a:pt x="2835972" y="1640067"/>
                  </a:lnTo>
                  <a:lnTo>
                    <a:pt x="2842035" y="1639469"/>
                  </a:lnTo>
                  <a:lnTo>
                    <a:pt x="2843952" y="1652792"/>
                  </a:lnTo>
                  <a:close/>
                </a:path>
                <a:path w="3134995" h="2432050">
                  <a:moveTo>
                    <a:pt x="865367" y="1822163"/>
                  </a:moveTo>
                  <a:lnTo>
                    <a:pt x="862270" y="1824119"/>
                  </a:lnTo>
                  <a:lnTo>
                    <a:pt x="855380" y="1813213"/>
                  </a:lnTo>
                  <a:lnTo>
                    <a:pt x="858477" y="1811257"/>
                  </a:lnTo>
                  <a:lnTo>
                    <a:pt x="865367" y="1822163"/>
                  </a:lnTo>
                  <a:close/>
                </a:path>
                <a:path w="3134995" h="2432050">
                  <a:moveTo>
                    <a:pt x="1440215" y="1864956"/>
                  </a:moveTo>
                  <a:lnTo>
                    <a:pt x="1431935" y="1854728"/>
                  </a:lnTo>
                  <a:lnTo>
                    <a:pt x="1436136" y="1851231"/>
                  </a:lnTo>
                  <a:lnTo>
                    <a:pt x="1444662" y="1861332"/>
                  </a:lnTo>
                  <a:lnTo>
                    <a:pt x="1443202" y="1862544"/>
                  </a:lnTo>
                  <a:lnTo>
                    <a:pt x="1440215" y="1864956"/>
                  </a:lnTo>
                  <a:close/>
                </a:path>
                <a:path w="3134995" h="2432050">
                  <a:moveTo>
                    <a:pt x="3131079" y="2223151"/>
                  </a:moveTo>
                  <a:lnTo>
                    <a:pt x="3126580" y="2222525"/>
                  </a:lnTo>
                  <a:lnTo>
                    <a:pt x="3124141" y="2219672"/>
                  </a:lnTo>
                  <a:lnTo>
                    <a:pt x="3125294" y="2216288"/>
                  </a:lnTo>
                  <a:lnTo>
                    <a:pt x="3125643" y="2209655"/>
                  </a:lnTo>
                  <a:lnTo>
                    <a:pt x="3129483" y="2211941"/>
                  </a:lnTo>
                  <a:lnTo>
                    <a:pt x="3132794" y="2212793"/>
                  </a:lnTo>
                  <a:lnTo>
                    <a:pt x="3134624" y="2216696"/>
                  </a:lnTo>
                  <a:lnTo>
                    <a:pt x="3133870" y="2220722"/>
                  </a:lnTo>
                  <a:lnTo>
                    <a:pt x="3131079" y="2223151"/>
                  </a:lnTo>
                  <a:close/>
                </a:path>
                <a:path w="3134995" h="2432050">
                  <a:moveTo>
                    <a:pt x="1037023" y="1160156"/>
                  </a:moveTo>
                  <a:lnTo>
                    <a:pt x="1031338" y="1163141"/>
                  </a:lnTo>
                  <a:lnTo>
                    <a:pt x="1029839" y="1159984"/>
                  </a:lnTo>
                  <a:lnTo>
                    <a:pt x="1028316" y="1156848"/>
                  </a:lnTo>
                  <a:lnTo>
                    <a:pt x="1026851" y="1153698"/>
                  </a:lnTo>
                  <a:lnTo>
                    <a:pt x="1028410" y="1152972"/>
                  </a:lnTo>
                  <a:lnTo>
                    <a:pt x="1031087" y="1151310"/>
                  </a:lnTo>
                  <a:lnTo>
                    <a:pt x="1033499" y="1154261"/>
                  </a:lnTo>
                  <a:lnTo>
                    <a:pt x="1034919" y="1156774"/>
                  </a:lnTo>
                  <a:lnTo>
                    <a:pt x="1037023" y="1160156"/>
                  </a:lnTo>
                  <a:close/>
                </a:path>
                <a:path w="3134995" h="2432050">
                  <a:moveTo>
                    <a:pt x="1542203" y="1659003"/>
                  </a:moveTo>
                  <a:lnTo>
                    <a:pt x="1540773" y="1659759"/>
                  </a:lnTo>
                  <a:lnTo>
                    <a:pt x="1539359" y="1660541"/>
                  </a:lnTo>
                  <a:lnTo>
                    <a:pt x="1537935" y="1661293"/>
                  </a:lnTo>
                  <a:lnTo>
                    <a:pt x="1531591" y="1649754"/>
                  </a:lnTo>
                  <a:lnTo>
                    <a:pt x="1533261" y="1648876"/>
                  </a:lnTo>
                  <a:lnTo>
                    <a:pt x="1536631" y="1647035"/>
                  </a:lnTo>
                  <a:lnTo>
                    <a:pt x="1542203" y="1659003"/>
                  </a:lnTo>
                  <a:close/>
                </a:path>
                <a:path w="3134995" h="2432050">
                  <a:moveTo>
                    <a:pt x="524528" y="1459098"/>
                  </a:moveTo>
                  <a:lnTo>
                    <a:pt x="519944" y="1457830"/>
                  </a:lnTo>
                  <a:lnTo>
                    <a:pt x="518150" y="1454489"/>
                  </a:lnTo>
                  <a:lnTo>
                    <a:pt x="519601" y="1451345"/>
                  </a:lnTo>
                  <a:lnTo>
                    <a:pt x="520215" y="1447518"/>
                  </a:lnTo>
                  <a:lnTo>
                    <a:pt x="523825" y="1449025"/>
                  </a:lnTo>
                  <a:lnTo>
                    <a:pt x="527560" y="1449497"/>
                  </a:lnTo>
                  <a:lnTo>
                    <a:pt x="528935" y="1453044"/>
                  </a:lnTo>
                  <a:lnTo>
                    <a:pt x="527559" y="1456947"/>
                  </a:lnTo>
                  <a:lnTo>
                    <a:pt x="524528" y="1459098"/>
                  </a:lnTo>
                  <a:close/>
                </a:path>
                <a:path w="3134995" h="2432050">
                  <a:moveTo>
                    <a:pt x="164274" y="1177166"/>
                  </a:moveTo>
                  <a:lnTo>
                    <a:pt x="47332" y="950602"/>
                  </a:lnTo>
                  <a:lnTo>
                    <a:pt x="1219854" y="329998"/>
                  </a:lnTo>
                  <a:lnTo>
                    <a:pt x="1214087" y="363686"/>
                  </a:lnTo>
                  <a:lnTo>
                    <a:pt x="1208006" y="382551"/>
                  </a:lnTo>
                  <a:lnTo>
                    <a:pt x="1214413" y="408547"/>
                  </a:lnTo>
                  <a:lnTo>
                    <a:pt x="1225763" y="431421"/>
                  </a:lnTo>
                  <a:lnTo>
                    <a:pt x="1246112" y="463631"/>
                  </a:lnTo>
                  <a:lnTo>
                    <a:pt x="164274" y="1177166"/>
                  </a:lnTo>
                  <a:close/>
                </a:path>
                <a:path w="3134995" h="2432050">
                  <a:moveTo>
                    <a:pt x="1878668" y="33947"/>
                  </a:moveTo>
                  <a:lnTo>
                    <a:pt x="1383898" y="346536"/>
                  </a:lnTo>
                  <a:lnTo>
                    <a:pt x="1381987" y="332721"/>
                  </a:lnTo>
                  <a:lnTo>
                    <a:pt x="1374627" y="322348"/>
                  </a:lnTo>
                  <a:lnTo>
                    <a:pt x="1365413" y="313148"/>
                  </a:lnTo>
                  <a:lnTo>
                    <a:pt x="1353120" y="305892"/>
                  </a:lnTo>
                  <a:lnTo>
                    <a:pt x="1330480" y="290151"/>
                  </a:lnTo>
                  <a:lnTo>
                    <a:pt x="1310573" y="287706"/>
                  </a:lnTo>
                  <a:lnTo>
                    <a:pt x="1861069" y="0"/>
                  </a:lnTo>
                  <a:lnTo>
                    <a:pt x="1878668" y="33947"/>
                  </a:lnTo>
                  <a:close/>
                </a:path>
                <a:path w="3134995" h="2432050">
                  <a:moveTo>
                    <a:pt x="1269994" y="448544"/>
                  </a:moveTo>
                  <a:lnTo>
                    <a:pt x="1249644" y="416333"/>
                  </a:lnTo>
                  <a:lnTo>
                    <a:pt x="1238746" y="393174"/>
                  </a:lnTo>
                  <a:lnTo>
                    <a:pt x="1240951" y="376758"/>
                  </a:lnTo>
                  <a:lnTo>
                    <a:pt x="1244164" y="344684"/>
                  </a:lnTo>
                  <a:lnTo>
                    <a:pt x="1270207" y="328231"/>
                  </a:lnTo>
                  <a:lnTo>
                    <a:pt x="1305211" y="321138"/>
                  </a:lnTo>
                  <a:lnTo>
                    <a:pt x="1328049" y="321732"/>
                  </a:lnTo>
                  <a:lnTo>
                    <a:pt x="1348903" y="338600"/>
                  </a:lnTo>
                  <a:lnTo>
                    <a:pt x="1357609" y="348123"/>
                  </a:lnTo>
                  <a:lnTo>
                    <a:pt x="1358206" y="347746"/>
                  </a:lnTo>
                  <a:lnTo>
                    <a:pt x="1370813" y="354803"/>
                  </a:lnTo>
                  <a:lnTo>
                    <a:pt x="1878668" y="33947"/>
                  </a:lnTo>
                  <a:lnTo>
                    <a:pt x="1884535" y="45263"/>
                  </a:lnTo>
                  <a:lnTo>
                    <a:pt x="1700413" y="161589"/>
                  </a:lnTo>
                  <a:lnTo>
                    <a:pt x="1269994" y="448544"/>
                  </a:lnTo>
                  <a:close/>
                </a:path>
                <a:path w="3134995" h="2432050">
                  <a:moveTo>
                    <a:pt x="2465324" y="1165536"/>
                  </a:moveTo>
                  <a:lnTo>
                    <a:pt x="2440783" y="1166018"/>
                  </a:lnTo>
                  <a:lnTo>
                    <a:pt x="2402507" y="1190201"/>
                  </a:lnTo>
                  <a:lnTo>
                    <a:pt x="2375458" y="1192268"/>
                  </a:lnTo>
                  <a:lnTo>
                    <a:pt x="2358388" y="1203052"/>
                  </a:lnTo>
                  <a:lnTo>
                    <a:pt x="1700413" y="161589"/>
                  </a:lnTo>
                  <a:lnTo>
                    <a:pt x="1884535" y="45263"/>
                  </a:lnTo>
                  <a:lnTo>
                    <a:pt x="2465324" y="1165536"/>
                  </a:lnTo>
                  <a:close/>
                </a:path>
                <a:path w="3134995" h="2432050">
                  <a:moveTo>
                    <a:pt x="184261" y="1194583"/>
                  </a:moveTo>
                  <a:lnTo>
                    <a:pt x="178749" y="1198066"/>
                  </a:lnTo>
                  <a:lnTo>
                    <a:pt x="171429" y="1187668"/>
                  </a:lnTo>
                  <a:lnTo>
                    <a:pt x="176528" y="1184447"/>
                  </a:lnTo>
                  <a:lnTo>
                    <a:pt x="184261" y="1194583"/>
                  </a:lnTo>
                  <a:close/>
                </a:path>
                <a:path w="3134995" h="2432050">
                  <a:moveTo>
                    <a:pt x="834537" y="783748"/>
                  </a:moveTo>
                  <a:lnTo>
                    <a:pt x="828777" y="787387"/>
                  </a:lnTo>
                  <a:lnTo>
                    <a:pt x="821312" y="777081"/>
                  </a:lnTo>
                  <a:lnTo>
                    <a:pt x="826845" y="773585"/>
                  </a:lnTo>
                  <a:lnTo>
                    <a:pt x="834537" y="783748"/>
                  </a:lnTo>
                  <a:close/>
                </a:path>
                <a:path w="3134995" h="2432050">
                  <a:moveTo>
                    <a:pt x="842642" y="793650"/>
                  </a:moveTo>
                  <a:lnTo>
                    <a:pt x="837193" y="797092"/>
                  </a:lnTo>
                  <a:lnTo>
                    <a:pt x="829395" y="786997"/>
                  </a:lnTo>
                  <a:lnTo>
                    <a:pt x="835177" y="783344"/>
                  </a:lnTo>
                  <a:lnTo>
                    <a:pt x="842642" y="793650"/>
                  </a:lnTo>
                  <a:close/>
                </a:path>
                <a:path w="3134995" h="2432050">
                  <a:moveTo>
                    <a:pt x="1511833" y="385887"/>
                  </a:moveTo>
                  <a:lnTo>
                    <a:pt x="1496898" y="395322"/>
                  </a:lnTo>
                  <a:lnTo>
                    <a:pt x="1488629" y="385524"/>
                  </a:lnTo>
                  <a:lnTo>
                    <a:pt x="1491255" y="383866"/>
                  </a:lnTo>
                  <a:lnTo>
                    <a:pt x="1491421" y="368738"/>
                  </a:lnTo>
                  <a:lnTo>
                    <a:pt x="1503561" y="376091"/>
                  </a:lnTo>
                  <a:lnTo>
                    <a:pt x="1511833" y="385887"/>
                  </a:lnTo>
                  <a:close/>
                </a:path>
                <a:path w="3134995" h="2432050">
                  <a:moveTo>
                    <a:pt x="1575109" y="345910"/>
                  </a:moveTo>
                  <a:lnTo>
                    <a:pt x="1563282" y="353382"/>
                  </a:lnTo>
                  <a:lnTo>
                    <a:pt x="1556890" y="342398"/>
                  </a:lnTo>
                  <a:lnTo>
                    <a:pt x="1568495" y="335066"/>
                  </a:lnTo>
                  <a:lnTo>
                    <a:pt x="1575109" y="345910"/>
                  </a:lnTo>
                  <a:close/>
                </a:path>
                <a:path w="3134995" h="2432050">
                  <a:moveTo>
                    <a:pt x="1486704" y="431808"/>
                  </a:moveTo>
                  <a:lnTo>
                    <a:pt x="1473682" y="440034"/>
                  </a:lnTo>
                  <a:lnTo>
                    <a:pt x="1468973" y="427988"/>
                  </a:lnTo>
                  <a:lnTo>
                    <a:pt x="1476739" y="423081"/>
                  </a:lnTo>
                  <a:lnTo>
                    <a:pt x="1486704" y="431808"/>
                  </a:lnTo>
                  <a:close/>
                </a:path>
                <a:path w="3134995" h="2432050">
                  <a:moveTo>
                    <a:pt x="1609074" y="354496"/>
                  </a:moveTo>
                  <a:lnTo>
                    <a:pt x="1603314" y="358135"/>
                  </a:lnTo>
                  <a:lnTo>
                    <a:pt x="1595479" y="348063"/>
                  </a:lnTo>
                  <a:lnTo>
                    <a:pt x="1602434" y="343669"/>
                  </a:lnTo>
                  <a:lnTo>
                    <a:pt x="1609074" y="354496"/>
                  </a:lnTo>
                  <a:close/>
                </a:path>
                <a:path w="3134995" h="2432050">
                  <a:moveTo>
                    <a:pt x="304114" y="1193973"/>
                  </a:moveTo>
                  <a:lnTo>
                    <a:pt x="290469" y="1202594"/>
                  </a:lnTo>
                  <a:lnTo>
                    <a:pt x="284574" y="1191296"/>
                  </a:lnTo>
                  <a:lnTo>
                    <a:pt x="298383" y="1182571"/>
                  </a:lnTo>
                  <a:lnTo>
                    <a:pt x="304114" y="1193973"/>
                  </a:lnTo>
                  <a:close/>
                </a:path>
                <a:path w="3134995" h="2432050">
                  <a:moveTo>
                    <a:pt x="1749387" y="295893"/>
                  </a:moveTo>
                  <a:lnTo>
                    <a:pt x="1745921" y="298083"/>
                  </a:lnTo>
                  <a:lnTo>
                    <a:pt x="1732354" y="276609"/>
                  </a:lnTo>
                  <a:lnTo>
                    <a:pt x="1735821" y="274419"/>
                  </a:lnTo>
                  <a:lnTo>
                    <a:pt x="1749387" y="295893"/>
                  </a:lnTo>
                  <a:close/>
                </a:path>
                <a:path w="3134995" h="2432050">
                  <a:moveTo>
                    <a:pt x="1575093" y="421031"/>
                  </a:moveTo>
                  <a:lnTo>
                    <a:pt x="1560227" y="430423"/>
                  </a:lnTo>
                  <a:lnTo>
                    <a:pt x="1559738" y="415710"/>
                  </a:lnTo>
                  <a:lnTo>
                    <a:pt x="1563210" y="413517"/>
                  </a:lnTo>
                  <a:lnTo>
                    <a:pt x="1575093" y="421031"/>
                  </a:lnTo>
                  <a:close/>
                </a:path>
                <a:path w="3134995" h="2432050">
                  <a:moveTo>
                    <a:pt x="1574447" y="436462"/>
                  </a:moveTo>
                  <a:lnTo>
                    <a:pt x="1554502" y="449063"/>
                  </a:lnTo>
                  <a:lnTo>
                    <a:pt x="1554594" y="433982"/>
                  </a:lnTo>
                  <a:lnTo>
                    <a:pt x="1578993" y="418567"/>
                  </a:lnTo>
                  <a:lnTo>
                    <a:pt x="1574447" y="436462"/>
                  </a:lnTo>
                  <a:close/>
                </a:path>
                <a:path w="3134995" h="2432050">
                  <a:moveTo>
                    <a:pt x="1677112" y="386622"/>
                  </a:moveTo>
                  <a:lnTo>
                    <a:pt x="1665963" y="393666"/>
                  </a:lnTo>
                  <a:lnTo>
                    <a:pt x="1658376" y="383436"/>
                  </a:lnTo>
                  <a:lnTo>
                    <a:pt x="1657034" y="384285"/>
                  </a:lnTo>
                  <a:lnTo>
                    <a:pt x="1663526" y="365161"/>
                  </a:lnTo>
                  <a:lnTo>
                    <a:pt x="1677112" y="386622"/>
                  </a:lnTo>
                  <a:close/>
                </a:path>
                <a:path w="3134995" h="2432050">
                  <a:moveTo>
                    <a:pt x="404646" y="1205570"/>
                  </a:moveTo>
                  <a:lnTo>
                    <a:pt x="399031" y="1209118"/>
                  </a:lnTo>
                  <a:lnTo>
                    <a:pt x="393651" y="1197494"/>
                  </a:lnTo>
                  <a:lnTo>
                    <a:pt x="398605" y="1194364"/>
                  </a:lnTo>
                  <a:lnTo>
                    <a:pt x="404646" y="1205570"/>
                  </a:lnTo>
                  <a:close/>
                </a:path>
                <a:path w="3134995" h="2432050">
                  <a:moveTo>
                    <a:pt x="1683606" y="397541"/>
                  </a:moveTo>
                  <a:lnTo>
                    <a:pt x="1674712" y="403160"/>
                  </a:lnTo>
                  <a:lnTo>
                    <a:pt x="1667474" y="392711"/>
                  </a:lnTo>
                  <a:lnTo>
                    <a:pt x="1677039" y="386668"/>
                  </a:lnTo>
                  <a:lnTo>
                    <a:pt x="1683606" y="397541"/>
                  </a:lnTo>
                  <a:close/>
                </a:path>
                <a:path w="3134995" h="2432050">
                  <a:moveTo>
                    <a:pt x="1669926" y="466273"/>
                  </a:moveTo>
                  <a:lnTo>
                    <a:pt x="1656298" y="474883"/>
                  </a:lnTo>
                  <a:lnTo>
                    <a:pt x="1649804" y="463964"/>
                  </a:lnTo>
                  <a:lnTo>
                    <a:pt x="1643233" y="453093"/>
                  </a:lnTo>
                  <a:lnTo>
                    <a:pt x="1648396" y="449831"/>
                  </a:lnTo>
                  <a:lnTo>
                    <a:pt x="1669926" y="466273"/>
                  </a:lnTo>
                  <a:close/>
                </a:path>
                <a:path w="3134995" h="2432050">
                  <a:moveTo>
                    <a:pt x="372339" y="1301092"/>
                  </a:moveTo>
                  <a:lnTo>
                    <a:pt x="364441" y="1291060"/>
                  </a:lnTo>
                  <a:lnTo>
                    <a:pt x="369436" y="1287904"/>
                  </a:lnTo>
                  <a:lnTo>
                    <a:pt x="372339" y="1301092"/>
                  </a:lnTo>
                  <a:close/>
                </a:path>
                <a:path w="3134995" h="2432050">
                  <a:moveTo>
                    <a:pt x="1676545" y="477114"/>
                  </a:moveTo>
                  <a:lnTo>
                    <a:pt x="1664349" y="484819"/>
                  </a:lnTo>
                  <a:lnTo>
                    <a:pt x="1656451" y="474787"/>
                  </a:lnTo>
                  <a:lnTo>
                    <a:pt x="1669762" y="466377"/>
                  </a:lnTo>
                  <a:lnTo>
                    <a:pt x="1676545" y="477114"/>
                  </a:lnTo>
                  <a:close/>
                </a:path>
                <a:path w="3134995" h="2432050">
                  <a:moveTo>
                    <a:pt x="723303" y="1094381"/>
                  </a:moveTo>
                  <a:lnTo>
                    <a:pt x="714055" y="1100224"/>
                  </a:lnTo>
                  <a:lnTo>
                    <a:pt x="709401" y="1088141"/>
                  </a:lnTo>
                  <a:lnTo>
                    <a:pt x="714475" y="1084936"/>
                  </a:lnTo>
                  <a:lnTo>
                    <a:pt x="723303" y="1094381"/>
                  </a:lnTo>
                  <a:close/>
                </a:path>
                <a:path w="3134995" h="2432050">
                  <a:moveTo>
                    <a:pt x="1685416" y="486532"/>
                  </a:moveTo>
                  <a:lnTo>
                    <a:pt x="1679799" y="490081"/>
                  </a:lnTo>
                  <a:lnTo>
                    <a:pt x="1665215" y="484272"/>
                  </a:lnTo>
                  <a:lnTo>
                    <a:pt x="1677312" y="476630"/>
                  </a:lnTo>
                  <a:lnTo>
                    <a:pt x="1685416" y="486532"/>
                  </a:lnTo>
                  <a:close/>
                </a:path>
                <a:path w="3134995" h="2432050">
                  <a:moveTo>
                    <a:pt x="1648781" y="510430"/>
                  </a:moveTo>
                  <a:lnTo>
                    <a:pt x="1646934" y="510844"/>
                  </a:lnTo>
                  <a:lnTo>
                    <a:pt x="1648388" y="509925"/>
                  </a:lnTo>
                  <a:lnTo>
                    <a:pt x="1648781" y="510430"/>
                  </a:lnTo>
                  <a:close/>
                </a:path>
                <a:path w="3134995" h="2432050">
                  <a:moveTo>
                    <a:pt x="1688250" y="544830"/>
                  </a:moveTo>
                  <a:lnTo>
                    <a:pt x="1663745" y="530268"/>
                  </a:lnTo>
                  <a:lnTo>
                    <a:pt x="1663887" y="530178"/>
                  </a:lnTo>
                  <a:lnTo>
                    <a:pt x="1656883" y="519580"/>
                  </a:lnTo>
                  <a:lnTo>
                    <a:pt x="1656233" y="519991"/>
                  </a:lnTo>
                  <a:lnTo>
                    <a:pt x="1648781" y="510430"/>
                  </a:lnTo>
                  <a:lnTo>
                    <a:pt x="1683818" y="502564"/>
                  </a:lnTo>
                  <a:lnTo>
                    <a:pt x="1688250" y="544830"/>
                  </a:lnTo>
                  <a:close/>
                </a:path>
                <a:path w="3134995" h="2432050">
                  <a:moveTo>
                    <a:pt x="835977" y="1053239"/>
                  </a:moveTo>
                  <a:lnTo>
                    <a:pt x="829742" y="1057179"/>
                  </a:lnTo>
                  <a:lnTo>
                    <a:pt x="827773" y="1043401"/>
                  </a:lnTo>
                  <a:lnTo>
                    <a:pt x="831012" y="1041354"/>
                  </a:lnTo>
                  <a:lnTo>
                    <a:pt x="835977" y="1053239"/>
                  </a:lnTo>
                  <a:close/>
                </a:path>
                <a:path w="3134995" h="2432050">
                  <a:moveTo>
                    <a:pt x="1816381" y="433835"/>
                  </a:moveTo>
                  <a:lnTo>
                    <a:pt x="1808327" y="438923"/>
                  </a:lnTo>
                  <a:lnTo>
                    <a:pt x="1800904" y="428590"/>
                  </a:lnTo>
                  <a:lnTo>
                    <a:pt x="1813598" y="420571"/>
                  </a:lnTo>
                  <a:lnTo>
                    <a:pt x="1816381" y="433835"/>
                  </a:lnTo>
                  <a:close/>
                </a:path>
                <a:path w="3134995" h="2432050">
                  <a:moveTo>
                    <a:pt x="502988" y="1293662"/>
                  </a:moveTo>
                  <a:lnTo>
                    <a:pt x="469959" y="1314529"/>
                  </a:lnTo>
                  <a:lnTo>
                    <a:pt x="462268" y="1304366"/>
                  </a:lnTo>
                  <a:lnTo>
                    <a:pt x="474303" y="1296762"/>
                  </a:lnTo>
                  <a:lnTo>
                    <a:pt x="473297" y="1282375"/>
                  </a:lnTo>
                  <a:lnTo>
                    <a:pt x="488080" y="1273036"/>
                  </a:lnTo>
                  <a:lnTo>
                    <a:pt x="497733" y="1281960"/>
                  </a:lnTo>
                  <a:lnTo>
                    <a:pt x="502988" y="1293662"/>
                  </a:lnTo>
                  <a:close/>
                </a:path>
                <a:path w="3134995" h="2432050">
                  <a:moveTo>
                    <a:pt x="646229" y="1203165"/>
                  </a:moveTo>
                  <a:lnTo>
                    <a:pt x="641546" y="1206123"/>
                  </a:lnTo>
                  <a:lnTo>
                    <a:pt x="634309" y="1195673"/>
                  </a:lnTo>
                  <a:lnTo>
                    <a:pt x="637448" y="1193690"/>
                  </a:lnTo>
                  <a:lnTo>
                    <a:pt x="646229" y="1203165"/>
                  </a:lnTo>
                  <a:close/>
                </a:path>
                <a:path w="3134995" h="2432050">
                  <a:moveTo>
                    <a:pt x="382631" y="1384724"/>
                  </a:moveTo>
                  <a:lnTo>
                    <a:pt x="373548" y="1390462"/>
                  </a:lnTo>
                  <a:lnTo>
                    <a:pt x="367673" y="1379152"/>
                  </a:lnTo>
                  <a:lnTo>
                    <a:pt x="377417" y="1372996"/>
                  </a:lnTo>
                  <a:lnTo>
                    <a:pt x="382631" y="1384724"/>
                  </a:lnTo>
                  <a:close/>
                </a:path>
                <a:path w="3134995" h="2432050">
                  <a:moveTo>
                    <a:pt x="685124" y="1208635"/>
                  </a:moveTo>
                  <a:lnTo>
                    <a:pt x="680400" y="1211620"/>
                  </a:lnTo>
                  <a:lnTo>
                    <a:pt x="672502" y="1201588"/>
                  </a:lnTo>
                  <a:lnTo>
                    <a:pt x="671408" y="1202279"/>
                  </a:lnTo>
                  <a:lnTo>
                    <a:pt x="663509" y="1192247"/>
                  </a:lnTo>
                  <a:lnTo>
                    <a:pt x="668651" y="1188998"/>
                  </a:lnTo>
                  <a:lnTo>
                    <a:pt x="685124" y="1208635"/>
                  </a:lnTo>
                  <a:close/>
                </a:path>
                <a:path w="3134995" h="2432050">
                  <a:moveTo>
                    <a:pt x="463172" y="1423973"/>
                  </a:moveTo>
                  <a:lnTo>
                    <a:pt x="456545" y="1428160"/>
                  </a:lnTo>
                  <a:lnTo>
                    <a:pt x="444601" y="1420684"/>
                  </a:lnTo>
                  <a:lnTo>
                    <a:pt x="441629" y="1422562"/>
                  </a:lnTo>
                  <a:lnTo>
                    <a:pt x="430696" y="1414446"/>
                  </a:lnTo>
                  <a:lnTo>
                    <a:pt x="436113" y="1396002"/>
                  </a:lnTo>
                  <a:lnTo>
                    <a:pt x="463172" y="1423973"/>
                  </a:lnTo>
                  <a:close/>
                </a:path>
                <a:path w="3134995" h="2432050">
                  <a:moveTo>
                    <a:pt x="796737" y="1213232"/>
                  </a:moveTo>
                  <a:lnTo>
                    <a:pt x="785680" y="1220217"/>
                  </a:lnTo>
                  <a:lnTo>
                    <a:pt x="776442" y="1211032"/>
                  </a:lnTo>
                  <a:lnTo>
                    <a:pt x="768567" y="1200984"/>
                  </a:lnTo>
                  <a:lnTo>
                    <a:pt x="760991" y="1190748"/>
                  </a:lnTo>
                  <a:lnTo>
                    <a:pt x="772554" y="1183443"/>
                  </a:lnTo>
                  <a:lnTo>
                    <a:pt x="782349" y="1192277"/>
                  </a:lnTo>
                  <a:lnTo>
                    <a:pt x="782598" y="1192120"/>
                  </a:lnTo>
                  <a:lnTo>
                    <a:pt x="790766" y="1201982"/>
                  </a:lnTo>
                  <a:lnTo>
                    <a:pt x="791557" y="1201482"/>
                  </a:lnTo>
                  <a:lnTo>
                    <a:pt x="796737" y="1213232"/>
                  </a:lnTo>
                  <a:close/>
                </a:path>
                <a:path w="3134995" h="2432050">
                  <a:moveTo>
                    <a:pt x="959726" y="1095235"/>
                  </a:moveTo>
                  <a:lnTo>
                    <a:pt x="956011" y="1097583"/>
                  </a:lnTo>
                  <a:lnTo>
                    <a:pt x="951912" y="1085150"/>
                  </a:lnTo>
                  <a:lnTo>
                    <a:pt x="954945" y="1083233"/>
                  </a:lnTo>
                  <a:lnTo>
                    <a:pt x="950952" y="1070734"/>
                  </a:lnTo>
                  <a:lnTo>
                    <a:pt x="952543" y="1069729"/>
                  </a:lnTo>
                  <a:lnTo>
                    <a:pt x="963475" y="1077845"/>
                  </a:lnTo>
                  <a:lnTo>
                    <a:pt x="959726" y="1095235"/>
                  </a:lnTo>
                  <a:close/>
                </a:path>
                <a:path w="3134995" h="2432050">
                  <a:moveTo>
                    <a:pt x="589466" y="1374227"/>
                  </a:moveTo>
                  <a:lnTo>
                    <a:pt x="585462" y="1376757"/>
                  </a:lnTo>
                  <a:lnTo>
                    <a:pt x="573818" y="1369091"/>
                  </a:lnTo>
                  <a:lnTo>
                    <a:pt x="559408" y="1363173"/>
                  </a:lnTo>
                  <a:lnTo>
                    <a:pt x="557507" y="1349352"/>
                  </a:lnTo>
                  <a:lnTo>
                    <a:pt x="561553" y="1346795"/>
                  </a:lnTo>
                  <a:lnTo>
                    <a:pt x="573306" y="1354392"/>
                  </a:lnTo>
                  <a:lnTo>
                    <a:pt x="587742" y="1360294"/>
                  </a:lnTo>
                  <a:lnTo>
                    <a:pt x="589466" y="1374227"/>
                  </a:lnTo>
                  <a:close/>
                </a:path>
                <a:path w="3134995" h="2432050">
                  <a:moveTo>
                    <a:pt x="636397" y="1329554"/>
                  </a:moveTo>
                  <a:lnTo>
                    <a:pt x="602580" y="1320875"/>
                  </a:lnTo>
                  <a:lnTo>
                    <a:pt x="625061" y="1306672"/>
                  </a:lnTo>
                  <a:lnTo>
                    <a:pt x="636801" y="1314277"/>
                  </a:lnTo>
                  <a:lnTo>
                    <a:pt x="636397" y="1329554"/>
                  </a:lnTo>
                  <a:close/>
                </a:path>
                <a:path w="3134995" h="2432050">
                  <a:moveTo>
                    <a:pt x="1901027" y="545602"/>
                  </a:moveTo>
                  <a:lnTo>
                    <a:pt x="1884356" y="541112"/>
                  </a:lnTo>
                  <a:lnTo>
                    <a:pt x="1887974" y="523804"/>
                  </a:lnTo>
                  <a:lnTo>
                    <a:pt x="1899832" y="516312"/>
                  </a:lnTo>
                  <a:lnTo>
                    <a:pt x="1911603" y="523897"/>
                  </a:lnTo>
                  <a:lnTo>
                    <a:pt x="1901027" y="545602"/>
                  </a:lnTo>
                  <a:close/>
                </a:path>
                <a:path w="3134995" h="2432050">
                  <a:moveTo>
                    <a:pt x="577528" y="1396792"/>
                  </a:moveTo>
                  <a:lnTo>
                    <a:pt x="557142" y="1409671"/>
                  </a:lnTo>
                  <a:lnTo>
                    <a:pt x="552210" y="1397765"/>
                  </a:lnTo>
                  <a:lnTo>
                    <a:pt x="566866" y="1388505"/>
                  </a:lnTo>
                  <a:lnTo>
                    <a:pt x="577528" y="1396792"/>
                  </a:lnTo>
                  <a:close/>
                </a:path>
                <a:path w="3134995" h="2432050">
                  <a:moveTo>
                    <a:pt x="598638" y="1398477"/>
                  </a:moveTo>
                  <a:lnTo>
                    <a:pt x="562173" y="1421515"/>
                  </a:lnTo>
                  <a:lnTo>
                    <a:pt x="556090" y="1410336"/>
                  </a:lnTo>
                  <a:lnTo>
                    <a:pt x="586608" y="1391055"/>
                  </a:lnTo>
                  <a:lnTo>
                    <a:pt x="598638" y="1398477"/>
                  </a:lnTo>
                  <a:close/>
                </a:path>
                <a:path w="3134995" h="2432050">
                  <a:moveTo>
                    <a:pt x="409334" y="1533098"/>
                  </a:moveTo>
                  <a:lnTo>
                    <a:pt x="389311" y="1545749"/>
                  </a:lnTo>
                  <a:lnTo>
                    <a:pt x="378812" y="1537360"/>
                  </a:lnTo>
                  <a:lnTo>
                    <a:pt x="400838" y="1523444"/>
                  </a:lnTo>
                  <a:lnTo>
                    <a:pt x="409334" y="1533098"/>
                  </a:lnTo>
                  <a:close/>
                </a:path>
                <a:path w="3134995" h="2432050">
                  <a:moveTo>
                    <a:pt x="579516" y="1425580"/>
                  </a:moveTo>
                  <a:lnTo>
                    <a:pt x="566973" y="1418482"/>
                  </a:lnTo>
                  <a:lnTo>
                    <a:pt x="584147" y="1407632"/>
                  </a:lnTo>
                  <a:lnTo>
                    <a:pt x="579516" y="1425580"/>
                  </a:lnTo>
                  <a:close/>
                </a:path>
                <a:path w="3134995" h="2432050">
                  <a:moveTo>
                    <a:pt x="1875447" y="681941"/>
                  </a:moveTo>
                  <a:lnTo>
                    <a:pt x="1851959" y="681758"/>
                  </a:lnTo>
                  <a:lnTo>
                    <a:pt x="1834621" y="617601"/>
                  </a:lnTo>
                  <a:lnTo>
                    <a:pt x="1854970" y="619767"/>
                  </a:lnTo>
                  <a:lnTo>
                    <a:pt x="1858398" y="632623"/>
                  </a:lnTo>
                  <a:lnTo>
                    <a:pt x="1875447" y="681941"/>
                  </a:lnTo>
                  <a:close/>
                </a:path>
                <a:path w="3134995" h="2432050">
                  <a:moveTo>
                    <a:pt x="1820010" y="656876"/>
                  </a:moveTo>
                  <a:lnTo>
                    <a:pt x="1806756" y="665250"/>
                  </a:lnTo>
                  <a:lnTo>
                    <a:pt x="1803730" y="652139"/>
                  </a:lnTo>
                  <a:lnTo>
                    <a:pt x="1811224" y="647405"/>
                  </a:lnTo>
                  <a:lnTo>
                    <a:pt x="1820010" y="656876"/>
                  </a:lnTo>
                  <a:close/>
                </a:path>
                <a:path w="3134995" h="2432050">
                  <a:moveTo>
                    <a:pt x="949850" y="1236675"/>
                  </a:moveTo>
                  <a:lnTo>
                    <a:pt x="943046" y="1225952"/>
                  </a:lnTo>
                  <a:lnTo>
                    <a:pt x="955163" y="1218296"/>
                  </a:lnTo>
                  <a:lnTo>
                    <a:pt x="949850" y="1236675"/>
                  </a:lnTo>
                  <a:close/>
                </a:path>
                <a:path w="3134995" h="2432050">
                  <a:moveTo>
                    <a:pt x="469034" y="1585515"/>
                  </a:moveTo>
                  <a:lnTo>
                    <a:pt x="457012" y="1593110"/>
                  </a:lnTo>
                  <a:lnTo>
                    <a:pt x="452540" y="1580913"/>
                  </a:lnTo>
                  <a:lnTo>
                    <a:pt x="457969" y="1577483"/>
                  </a:lnTo>
                  <a:lnTo>
                    <a:pt x="469034" y="1585515"/>
                  </a:lnTo>
                  <a:close/>
                </a:path>
                <a:path w="3134995" h="2432050">
                  <a:moveTo>
                    <a:pt x="467688" y="1616410"/>
                  </a:moveTo>
                  <a:lnTo>
                    <a:pt x="466078" y="1617427"/>
                  </a:lnTo>
                  <a:lnTo>
                    <a:pt x="460388" y="1605999"/>
                  </a:lnTo>
                  <a:lnTo>
                    <a:pt x="454452" y="1594728"/>
                  </a:lnTo>
                  <a:lnTo>
                    <a:pt x="468811" y="1585655"/>
                  </a:lnTo>
                  <a:lnTo>
                    <a:pt x="473240" y="1597880"/>
                  </a:lnTo>
                  <a:lnTo>
                    <a:pt x="464723" y="1603261"/>
                  </a:lnTo>
                  <a:lnTo>
                    <a:pt x="467688" y="1616410"/>
                  </a:lnTo>
                  <a:close/>
                </a:path>
                <a:path w="3134995" h="2432050">
                  <a:moveTo>
                    <a:pt x="505457" y="1607570"/>
                  </a:moveTo>
                  <a:lnTo>
                    <a:pt x="494887" y="1614248"/>
                  </a:lnTo>
                  <a:lnTo>
                    <a:pt x="487939" y="1603616"/>
                  </a:lnTo>
                  <a:lnTo>
                    <a:pt x="498590" y="1596886"/>
                  </a:lnTo>
                  <a:lnTo>
                    <a:pt x="505457" y="1607570"/>
                  </a:lnTo>
                  <a:close/>
                </a:path>
                <a:path w="3134995" h="2432050">
                  <a:moveTo>
                    <a:pt x="654564" y="1513367"/>
                  </a:moveTo>
                  <a:lnTo>
                    <a:pt x="631677" y="1527826"/>
                  </a:lnTo>
                  <a:lnTo>
                    <a:pt x="616917" y="1522129"/>
                  </a:lnTo>
                  <a:lnTo>
                    <a:pt x="618052" y="1521412"/>
                  </a:lnTo>
                  <a:lnTo>
                    <a:pt x="654564" y="1513367"/>
                  </a:lnTo>
                  <a:close/>
                </a:path>
                <a:path w="3134995" h="2432050">
                  <a:moveTo>
                    <a:pt x="995871" y="1297734"/>
                  </a:moveTo>
                  <a:lnTo>
                    <a:pt x="987410" y="1303079"/>
                  </a:lnTo>
                  <a:lnTo>
                    <a:pt x="966364" y="1301353"/>
                  </a:lnTo>
                  <a:lnTo>
                    <a:pt x="985109" y="1289511"/>
                  </a:lnTo>
                  <a:lnTo>
                    <a:pt x="995871" y="1297734"/>
                  </a:lnTo>
                  <a:close/>
                </a:path>
                <a:path w="3134995" h="2432050">
                  <a:moveTo>
                    <a:pt x="828922" y="1418232"/>
                  </a:moveTo>
                  <a:lnTo>
                    <a:pt x="805936" y="1432754"/>
                  </a:lnTo>
                  <a:lnTo>
                    <a:pt x="792662" y="1426118"/>
                  </a:lnTo>
                  <a:lnTo>
                    <a:pt x="815887" y="1411445"/>
                  </a:lnTo>
                  <a:lnTo>
                    <a:pt x="828922" y="1418232"/>
                  </a:lnTo>
                  <a:close/>
                </a:path>
                <a:path w="3134995" h="2432050">
                  <a:moveTo>
                    <a:pt x="1946570" y="727140"/>
                  </a:moveTo>
                  <a:lnTo>
                    <a:pt x="1937037" y="733163"/>
                  </a:lnTo>
                  <a:lnTo>
                    <a:pt x="1931490" y="721645"/>
                  </a:lnTo>
                  <a:lnTo>
                    <a:pt x="1946570" y="727140"/>
                  </a:lnTo>
                  <a:close/>
                </a:path>
                <a:path w="3134995" h="2432050">
                  <a:moveTo>
                    <a:pt x="932418" y="1412934"/>
                  </a:moveTo>
                  <a:lnTo>
                    <a:pt x="928043" y="1415698"/>
                  </a:lnTo>
                  <a:lnTo>
                    <a:pt x="920039" y="1405733"/>
                  </a:lnTo>
                  <a:lnTo>
                    <a:pt x="925635" y="1402197"/>
                  </a:lnTo>
                  <a:lnTo>
                    <a:pt x="932418" y="1412934"/>
                  </a:lnTo>
                  <a:close/>
                </a:path>
                <a:path w="3134995" h="2432050">
                  <a:moveTo>
                    <a:pt x="1147043" y="1277337"/>
                  </a:moveTo>
                  <a:lnTo>
                    <a:pt x="1140235" y="1281638"/>
                  </a:lnTo>
                  <a:lnTo>
                    <a:pt x="1135740" y="1269456"/>
                  </a:lnTo>
                  <a:lnTo>
                    <a:pt x="1142178" y="1265388"/>
                  </a:lnTo>
                  <a:lnTo>
                    <a:pt x="1147043" y="1277337"/>
                  </a:lnTo>
                  <a:close/>
                </a:path>
                <a:path w="3134995" h="2432050">
                  <a:moveTo>
                    <a:pt x="2036713" y="760323"/>
                  </a:moveTo>
                  <a:lnTo>
                    <a:pt x="2022841" y="769087"/>
                  </a:lnTo>
                  <a:lnTo>
                    <a:pt x="2015561" y="758664"/>
                  </a:lnTo>
                  <a:lnTo>
                    <a:pt x="2028899" y="750237"/>
                  </a:lnTo>
                  <a:lnTo>
                    <a:pt x="2036713" y="760323"/>
                  </a:lnTo>
                  <a:close/>
                </a:path>
                <a:path w="3134995" h="2432050">
                  <a:moveTo>
                    <a:pt x="885795" y="1532524"/>
                  </a:moveTo>
                  <a:lnTo>
                    <a:pt x="856266" y="1536157"/>
                  </a:lnTo>
                  <a:lnTo>
                    <a:pt x="865736" y="1500130"/>
                  </a:lnTo>
                  <a:lnTo>
                    <a:pt x="870027" y="1497419"/>
                  </a:lnTo>
                  <a:lnTo>
                    <a:pt x="885795" y="1532524"/>
                  </a:lnTo>
                  <a:close/>
                </a:path>
                <a:path w="3134995" h="2432050">
                  <a:moveTo>
                    <a:pt x="1040555" y="1434748"/>
                  </a:moveTo>
                  <a:lnTo>
                    <a:pt x="1030625" y="1441022"/>
                  </a:lnTo>
                  <a:lnTo>
                    <a:pt x="1026241" y="1428769"/>
                  </a:lnTo>
                  <a:lnTo>
                    <a:pt x="1029808" y="1426516"/>
                  </a:lnTo>
                  <a:lnTo>
                    <a:pt x="1040555" y="1434748"/>
                  </a:lnTo>
                  <a:close/>
                </a:path>
                <a:path w="3134995" h="2432050">
                  <a:moveTo>
                    <a:pt x="1042635" y="1448457"/>
                  </a:moveTo>
                  <a:lnTo>
                    <a:pt x="1031455" y="1440498"/>
                  </a:lnTo>
                  <a:lnTo>
                    <a:pt x="1037955" y="1436391"/>
                  </a:lnTo>
                  <a:lnTo>
                    <a:pt x="1042635" y="1448457"/>
                  </a:lnTo>
                  <a:close/>
                </a:path>
                <a:path w="3134995" h="2432050">
                  <a:moveTo>
                    <a:pt x="1005798" y="1516796"/>
                  </a:moveTo>
                  <a:lnTo>
                    <a:pt x="994491" y="1523940"/>
                  </a:lnTo>
                  <a:lnTo>
                    <a:pt x="987808" y="1513140"/>
                  </a:lnTo>
                  <a:lnTo>
                    <a:pt x="997986" y="1506710"/>
                  </a:lnTo>
                  <a:lnTo>
                    <a:pt x="1005798" y="1516796"/>
                  </a:lnTo>
                  <a:close/>
                </a:path>
                <a:path w="3134995" h="2432050">
                  <a:moveTo>
                    <a:pt x="1014174" y="1526527"/>
                  </a:moveTo>
                  <a:lnTo>
                    <a:pt x="1001636" y="1534448"/>
                  </a:lnTo>
                  <a:lnTo>
                    <a:pt x="994459" y="1523960"/>
                  </a:lnTo>
                  <a:lnTo>
                    <a:pt x="1006707" y="1516222"/>
                  </a:lnTo>
                  <a:lnTo>
                    <a:pt x="1014174" y="1526527"/>
                  </a:lnTo>
                  <a:close/>
                </a:path>
                <a:path w="3134995" h="2432050">
                  <a:moveTo>
                    <a:pt x="661492" y="1779391"/>
                  </a:moveTo>
                  <a:lnTo>
                    <a:pt x="652100" y="1785325"/>
                  </a:lnTo>
                  <a:lnTo>
                    <a:pt x="623092" y="1773607"/>
                  </a:lnTo>
                  <a:lnTo>
                    <a:pt x="639769" y="1763070"/>
                  </a:lnTo>
                  <a:lnTo>
                    <a:pt x="661492" y="1779391"/>
                  </a:lnTo>
                  <a:close/>
                </a:path>
                <a:path w="3134995" h="2432050">
                  <a:moveTo>
                    <a:pt x="1021369" y="1537003"/>
                  </a:moveTo>
                  <a:lnTo>
                    <a:pt x="1010388" y="1543941"/>
                  </a:lnTo>
                  <a:lnTo>
                    <a:pt x="1002354" y="1533994"/>
                  </a:lnTo>
                  <a:lnTo>
                    <a:pt x="1014528" y="1526303"/>
                  </a:lnTo>
                  <a:lnTo>
                    <a:pt x="1021369" y="1537003"/>
                  </a:lnTo>
                  <a:close/>
                </a:path>
                <a:path w="3134995" h="2432050">
                  <a:moveTo>
                    <a:pt x="2100589" y="855167"/>
                  </a:moveTo>
                  <a:lnTo>
                    <a:pt x="2094274" y="859157"/>
                  </a:lnTo>
                  <a:lnTo>
                    <a:pt x="2091513" y="845880"/>
                  </a:lnTo>
                  <a:lnTo>
                    <a:pt x="2100589" y="855167"/>
                  </a:lnTo>
                  <a:close/>
                </a:path>
                <a:path w="3134995" h="2432050">
                  <a:moveTo>
                    <a:pt x="2111442" y="863333"/>
                  </a:moveTo>
                  <a:lnTo>
                    <a:pt x="2099134" y="871109"/>
                  </a:lnTo>
                  <a:lnTo>
                    <a:pt x="2090390" y="861611"/>
                  </a:lnTo>
                  <a:lnTo>
                    <a:pt x="2102941" y="853682"/>
                  </a:lnTo>
                  <a:lnTo>
                    <a:pt x="2111442" y="863333"/>
                  </a:lnTo>
                  <a:close/>
                </a:path>
                <a:path w="3134995" h="2432050">
                  <a:moveTo>
                    <a:pt x="619533" y="1850967"/>
                  </a:moveTo>
                  <a:lnTo>
                    <a:pt x="592066" y="1868320"/>
                  </a:lnTo>
                  <a:lnTo>
                    <a:pt x="590918" y="1854023"/>
                  </a:lnTo>
                  <a:lnTo>
                    <a:pt x="607186" y="1843745"/>
                  </a:lnTo>
                  <a:lnTo>
                    <a:pt x="619533" y="1850967"/>
                  </a:lnTo>
                  <a:close/>
                </a:path>
                <a:path w="3134995" h="2432050">
                  <a:moveTo>
                    <a:pt x="768068" y="1757125"/>
                  </a:moveTo>
                  <a:lnTo>
                    <a:pt x="763072" y="1760281"/>
                  </a:lnTo>
                  <a:lnTo>
                    <a:pt x="752676" y="1751826"/>
                  </a:lnTo>
                  <a:lnTo>
                    <a:pt x="758477" y="1748162"/>
                  </a:lnTo>
                  <a:lnTo>
                    <a:pt x="768068" y="1757125"/>
                  </a:lnTo>
                  <a:close/>
                </a:path>
                <a:path w="3134995" h="2432050">
                  <a:moveTo>
                    <a:pt x="630557" y="1859025"/>
                  </a:moveTo>
                  <a:lnTo>
                    <a:pt x="605947" y="1874573"/>
                  </a:lnTo>
                  <a:lnTo>
                    <a:pt x="592747" y="1867890"/>
                  </a:lnTo>
                  <a:lnTo>
                    <a:pt x="623057" y="1848740"/>
                  </a:lnTo>
                  <a:lnTo>
                    <a:pt x="630557" y="1859025"/>
                  </a:lnTo>
                  <a:close/>
                </a:path>
                <a:path w="3134995" h="2432050">
                  <a:moveTo>
                    <a:pt x="2140081" y="905329"/>
                  </a:moveTo>
                  <a:lnTo>
                    <a:pt x="2132616" y="895023"/>
                  </a:lnTo>
                  <a:lnTo>
                    <a:pt x="2138617" y="891231"/>
                  </a:lnTo>
                  <a:lnTo>
                    <a:pt x="2140081" y="905329"/>
                  </a:lnTo>
                  <a:close/>
                </a:path>
                <a:path w="3134995" h="2432050">
                  <a:moveTo>
                    <a:pt x="785424" y="1866337"/>
                  </a:moveTo>
                  <a:lnTo>
                    <a:pt x="774546" y="1873211"/>
                  </a:lnTo>
                  <a:lnTo>
                    <a:pt x="769765" y="1861209"/>
                  </a:lnTo>
                  <a:lnTo>
                    <a:pt x="764013" y="1849820"/>
                  </a:lnTo>
                  <a:lnTo>
                    <a:pt x="771858" y="1844864"/>
                  </a:lnTo>
                  <a:lnTo>
                    <a:pt x="785424" y="1866337"/>
                  </a:lnTo>
                  <a:close/>
                </a:path>
                <a:path w="3134995" h="2432050">
                  <a:moveTo>
                    <a:pt x="701267" y="1994618"/>
                  </a:moveTo>
                  <a:lnTo>
                    <a:pt x="684630" y="1990107"/>
                  </a:lnTo>
                  <a:lnTo>
                    <a:pt x="667932" y="2000657"/>
                  </a:lnTo>
                  <a:lnTo>
                    <a:pt x="677178" y="1979793"/>
                  </a:lnTo>
                  <a:lnTo>
                    <a:pt x="679022" y="1948583"/>
                  </a:lnTo>
                  <a:lnTo>
                    <a:pt x="688084" y="1942858"/>
                  </a:lnTo>
                  <a:lnTo>
                    <a:pt x="694929" y="1953555"/>
                  </a:lnTo>
                  <a:lnTo>
                    <a:pt x="693463" y="1954482"/>
                  </a:lnTo>
                  <a:lnTo>
                    <a:pt x="699607" y="1965623"/>
                  </a:lnTo>
                  <a:lnTo>
                    <a:pt x="700677" y="1979969"/>
                  </a:lnTo>
                  <a:lnTo>
                    <a:pt x="701267" y="1994618"/>
                  </a:lnTo>
                  <a:close/>
                </a:path>
                <a:path w="3134995" h="2432050">
                  <a:moveTo>
                    <a:pt x="2134355" y="1074192"/>
                  </a:moveTo>
                  <a:lnTo>
                    <a:pt x="2129255" y="1077414"/>
                  </a:lnTo>
                  <a:lnTo>
                    <a:pt x="2122097" y="1066914"/>
                  </a:lnTo>
                  <a:lnTo>
                    <a:pt x="2126499" y="1064133"/>
                  </a:lnTo>
                  <a:lnTo>
                    <a:pt x="2134355" y="1074192"/>
                  </a:lnTo>
                  <a:close/>
                </a:path>
                <a:path w="3134995" h="2432050">
                  <a:moveTo>
                    <a:pt x="994710" y="1869315"/>
                  </a:moveTo>
                  <a:lnTo>
                    <a:pt x="984885" y="1875521"/>
                  </a:lnTo>
                  <a:lnTo>
                    <a:pt x="974281" y="1837155"/>
                  </a:lnTo>
                  <a:lnTo>
                    <a:pt x="988182" y="1843394"/>
                  </a:lnTo>
                  <a:lnTo>
                    <a:pt x="990548" y="1841899"/>
                  </a:lnTo>
                  <a:lnTo>
                    <a:pt x="994975" y="1854125"/>
                  </a:lnTo>
                  <a:lnTo>
                    <a:pt x="994710" y="1869315"/>
                  </a:lnTo>
                  <a:close/>
                </a:path>
                <a:path w="3134995" h="2432050">
                  <a:moveTo>
                    <a:pt x="1785961" y="1399458"/>
                  </a:moveTo>
                  <a:lnTo>
                    <a:pt x="1767049" y="1411406"/>
                  </a:lnTo>
                  <a:lnTo>
                    <a:pt x="1753252" y="1405101"/>
                  </a:lnTo>
                  <a:lnTo>
                    <a:pt x="1748754" y="1407942"/>
                  </a:lnTo>
                  <a:lnTo>
                    <a:pt x="1741530" y="1397484"/>
                  </a:lnTo>
                  <a:lnTo>
                    <a:pt x="1737991" y="1384698"/>
                  </a:lnTo>
                  <a:lnTo>
                    <a:pt x="1743409" y="1381275"/>
                  </a:lnTo>
                  <a:lnTo>
                    <a:pt x="1742710" y="1366694"/>
                  </a:lnTo>
                  <a:lnTo>
                    <a:pt x="1785961" y="1399458"/>
                  </a:lnTo>
                  <a:close/>
                </a:path>
                <a:path w="3134995" h="2432050">
                  <a:moveTo>
                    <a:pt x="1273153" y="1753487"/>
                  </a:moveTo>
                  <a:lnTo>
                    <a:pt x="1246481" y="1770338"/>
                  </a:lnTo>
                  <a:lnTo>
                    <a:pt x="1246120" y="1755544"/>
                  </a:lnTo>
                  <a:lnTo>
                    <a:pt x="1254426" y="1750296"/>
                  </a:lnTo>
                  <a:lnTo>
                    <a:pt x="1256770" y="1733793"/>
                  </a:lnTo>
                  <a:lnTo>
                    <a:pt x="1258870" y="1717444"/>
                  </a:lnTo>
                  <a:lnTo>
                    <a:pt x="1271992" y="1739199"/>
                  </a:lnTo>
                  <a:lnTo>
                    <a:pt x="1273153" y="1753487"/>
                  </a:lnTo>
                  <a:close/>
                </a:path>
                <a:path w="3134995" h="2432050">
                  <a:moveTo>
                    <a:pt x="1733099" y="1432855"/>
                  </a:moveTo>
                  <a:lnTo>
                    <a:pt x="1715448" y="1444007"/>
                  </a:lnTo>
                  <a:lnTo>
                    <a:pt x="1707857" y="1433781"/>
                  </a:lnTo>
                  <a:lnTo>
                    <a:pt x="1725655" y="1422536"/>
                  </a:lnTo>
                  <a:lnTo>
                    <a:pt x="1733099" y="1432855"/>
                  </a:lnTo>
                  <a:close/>
                </a:path>
                <a:path w="3134995" h="2432050">
                  <a:moveTo>
                    <a:pt x="2120156" y="1218363"/>
                  </a:moveTo>
                  <a:lnTo>
                    <a:pt x="2113138" y="1222797"/>
                  </a:lnTo>
                  <a:lnTo>
                    <a:pt x="2105367" y="1212684"/>
                  </a:lnTo>
                  <a:lnTo>
                    <a:pt x="2111143" y="1209035"/>
                  </a:lnTo>
                  <a:lnTo>
                    <a:pt x="2120156" y="1218363"/>
                  </a:lnTo>
                  <a:close/>
                </a:path>
                <a:path w="3134995" h="2432050">
                  <a:moveTo>
                    <a:pt x="2053025" y="1335887"/>
                  </a:moveTo>
                  <a:lnTo>
                    <a:pt x="2004561" y="1321439"/>
                  </a:lnTo>
                  <a:lnTo>
                    <a:pt x="2041426" y="1268104"/>
                  </a:lnTo>
                  <a:lnTo>
                    <a:pt x="2053025" y="1335887"/>
                  </a:lnTo>
                  <a:close/>
                </a:path>
                <a:path w="3134995" h="2432050">
                  <a:moveTo>
                    <a:pt x="2212643" y="1189975"/>
                  </a:moveTo>
                  <a:lnTo>
                    <a:pt x="2197542" y="1199516"/>
                  </a:lnTo>
                  <a:lnTo>
                    <a:pt x="2195739" y="1185633"/>
                  </a:lnTo>
                  <a:lnTo>
                    <a:pt x="2207985" y="1177897"/>
                  </a:lnTo>
                  <a:lnTo>
                    <a:pt x="2212643" y="1189975"/>
                  </a:lnTo>
                  <a:close/>
                </a:path>
                <a:path w="3134995" h="2432050">
                  <a:moveTo>
                    <a:pt x="2279276" y="1192945"/>
                  </a:moveTo>
                  <a:lnTo>
                    <a:pt x="2274958" y="1195673"/>
                  </a:lnTo>
                  <a:lnTo>
                    <a:pt x="2269496" y="1184101"/>
                  </a:lnTo>
                  <a:lnTo>
                    <a:pt x="2274702" y="1180813"/>
                  </a:lnTo>
                  <a:lnTo>
                    <a:pt x="2279276" y="1192945"/>
                  </a:lnTo>
                  <a:close/>
                </a:path>
                <a:path w="3134995" h="2432050">
                  <a:moveTo>
                    <a:pt x="843674" y="2175049"/>
                  </a:moveTo>
                  <a:lnTo>
                    <a:pt x="819203" y="2190510"/>
                  </a:lnTo>
                  <a:lnTo>
                    <a:pt x="819039" y="2175590"/>
                  </a:lnTo>
                  <a:lnTo>
                    <a:pt x="838026" y="2163595"/>
                  </a:lnTo>
                  <a:lnTo>
                    <a:pt x="843674" y="2175049"/>
                  </a:lnTo>
                  <a:close/>
                </a:path>
                <a:path w="3134995" h="2432050">
                  <a:moveTo>
                    <a:pt x="1660356" y="1659081"/>
                  </a:moveTo>
                  <a:lnTo>
                    <a:pt x="1650754" y="1665147"/>
                  </a:lnTo>
                  <a:lnTo>
                    <a:pt x="1646116" y="1653055"/>
                  </a:lnTo>
                  <a:lnTo>
                    <a:pt x="1651898" y="1649402"/>
                  </a:lnTo>
                  <a:lnTo>
                    <a:pt x="1660356" y="1659081"/>
                  </a:lnTo>
                  <a:close/>
                </a:path>
                <a:path w="3134995" h="2432050">
                  <a:moveTo>
                    <a:pt x="831103" y="2198013"/>
                  </a:moveTo>
                  <a:lnTo>
                    <a:pt x="820463" y="2204736"/>
                  </a:lnTo>
                  <a:lnTo>
                    <a:pt x="812544" y="2194717"/>
                  </a:lnTo>
                  <a:lnTo>
                    <a:pt x="830359" y="2183461"/>
                  </a:lnTo>
                  <a:lnTo>
                    <a:pt x="831103" y="2198013"/>
                  </a:lnTo>
                  <a:close/>
                </a:path>
                <a:path w="3134995" h="2432050">
                  <a:moveTo>
                    <a:pt x="1327000" y="1884713"/>
                  </a:moveTo>
                  <a:lnTo>
                    <a:pt x="1321715" y="1888052"/>
                  </a:lnTo>
                  <a:lnTo>
                    <a:pt x="1314932" y="1877315"/>
                  </a:lnTo>
                  <a:lnTo>
                    <a:pt x="1319910" y="1874170"/>
                  </a:lnTo>
                  <a:lnTo>
                    <a:pt x="1327000" y="1884713"/>
                  </a:lnTo>
                  <a:close/>
                </a:path>
                <a:path w="3134995" h="2432050">
                  <a:moveTo>
                    <a:pt x="1664640" y="1671397"/>
                  </a:moveTo>
                  <a:lnTo>
                    <a:pt x="1662389" y="1672819"/>
                  </a:lnTo>
                  <a:lnTo>
                    <a:pt x="1654120" y="1663021"/>
                  </a:lnTo>
                  <a:lnTo>
                    <a:pt x="1661223" y="1658533"/>
                  </a:lnTo>
                  <a:lnTo>
                    <a:pt x="1664640" y="1671397"/>
                  </a:lnTo>
                  <a:close/>
                </a:path>
                <a:path w="3134995" h="2432050">
                  <a:moveTo>
                    <a:pt x="2001606" y="1473528"/>
                  </a:moveTo>
                  <a:lnTo>
                    <a:pt x="1998451" y="1475522"/>
                  </a:lnTo>
                  <a:lnTo>
                    <a:pt x="1989396" y="1466221"/>
                  </a:lnTo>
                  <a:lnTo>
                    <a:pt x="1996805" y="1461540"/>
                  </a:lnTo>
                  <a:lnTo>
                    <a:pt x="2001606" y="1473528"/>
                  </a:lnTo>
                  <a:close/>
                </a:path>
                <a:path w="3134995" h="2432050">
                  <a:moveTo>
                    <a:pt x="2133330" y="1435375"/>
                  </a:moveTo>
                  <a:lnTo>
                    <a:pt x="2125078" y="1440588"/>
                  </a:lnTo>
                  <a:lnTo>
                    <a:pt x="2113292" y="1433012"/>
                  </a:lnTo>
                  <a:lnTo>
                    <a:pt x="2109465" y="1435430"/>
                  </a:lnTo>
                  <a:lnTo>
                    <a:pt x="2101595" y="1425380"/>
                  </a:lnTo>
                  <a:lnTo>
                    <a:pt x="2104209" y="1423728"/>
                  </a:lnTo>
                  <a:lnTo>
                    <a:pt x="2101669" y="1410310"/>
                  </a:lnTo>
                  <a:lnTo>
                    <a:pt x="2106648" y="1407165"/>
                  </a:lnTo>
                  <a:lnTo>
                    <a:pt x="2104685" y="1393383"/>
                  </a:lnTo>
                  <a:lnTo>
                    <a:pt x="2109785" y="1390161"/>
                  </a:lnTo>
                  <a:lnTo>
                    <a:pt x="2133330" y="1435375"/>
                  </a:lnTo>
                  <a:close/>
                </a:path>
                <a:path w="3134995" h="2432050">
                  <a:moveTo>
                    <a:pt x="1284187" y="1971851"/>
                  </a:moveTo>
                  <a:lnTo>
                    <a:pt x="1275765" y="1977172"/>
                  </a:lnTo>
                  <a:lnTo>
                    <a:pt x="1269528" y="1966090"/>
                  </a:lnTo>
                  <a:lnTo>
                    <a:pt x="1278123" y="1960659"/>
                  </a:lnTo>
                  <a:lnTo>
                    <a:pt x="1284187" y="1971851"/>
                  </a:lnTo>
                  <a:close/>
                </a:path>
                <a:path w="3134995" h="2432050">
                  <a:moveTo>
                    <a:pt x="1631035" y="1797784"/>
                  </a:moveTo>
                  <a:lnTo>
                    <a:pt x="1612191" y="1809690"/>
                  </a:lnTo>
                  <a:lnTo>
                    <a:pt x="1609701" y="1781218"/>
                  </a:lnTo>
                  <a:lnTo>
                    <a:pt x="1615040" y="1777845"/>
                  </a:lnTo>
                  <a:lnTo>
                    <a:pt x="1613455" y="1763824"/>
                  </a:lnTo>
                  <a:lnTo>
                    <a:pt x="1632464" y="1751814"/>
                  </a:lnTo>
                  <a:lnTo>
                    <a:pt x="1633940" y="1765904"/>
                  </a:lnTo>
                  <a:lnTo>
                    <a:pt x="1635482" y="1779952"/>
                  </a:lnTo>
                  <a:lnTo>
                    <a:pt x="1630070" y="1783371"/>
                  </a:lnTo>
                  <a:lnTo>
                    <a:pt x="1631035" y="1797784"/>
                  </a:lnTo>
                  <a:close/>
                </a:path>
                <a:path w="3134995" h="2432050">
                  <a:moveTo>
                    <a:pt x="1629688" y="1813657"/>
                  </a:moveTo>
                  <a:lnTo>
                    <a:pt x="1618574" y="1805656"/>
                  </a:lnTo>
                  <a:lnTo>
                    <a:pt x="1626590" y="1800592"/>
                  </a:lnTo>
                  <a:lnTo>
                    <a:pt x="1629688" y="1813657"/>
                  </a:lnTo>
                  <a:close/>
                </a:path>
                <a:path w="3134995" h="2432050">
                  <a:moveTo>
                    <a:pt x="2066122" y="1537925"/>
                  </a:moveTo>
                  <a:lnTo>
                    <a:pt x="2062798" y="1540025"/>
                  </a:lnTo>
                  <a:lnTo>
                    <a:pt x="2053599" y="1530814"/>
                  </a:lnTo>
                  <a:lnTo>
                    <a:pt x="2061405" y="1525883"/>
                  </a:lnTo>
                  <a:lnTo>
                    <a:pt x="2066122" y="1537925"/>
                  </a:lnTo>
                  <a:close/>
                </a:path>
                <a:path w="3134995" h="2432050">
                  <a:moveTo>
                    <a:pt x="2249520" y="1452101"/>
                  </a:moveTo>
                  <a:lnTo>
                    <a:pt x="2237709" y="1459563"/>
                  </a:lnTo>
                  <a:lnTo>
                    <a:pt x="2227417" y="1451043"/>
                  </a:lnTo>
                  <a:lnTo>
                    <a:pt x="2227495" y="1420949"/>
                  </a:lnTo>
                  <a:lnTo>
                    <a:pt x="2235251" y="1431072"/>
                  </a:lnTo>
                  <a:lnTo>
                    <a:pt x="2244201" y="1440439"/>
                  </a:lnTo>
                  <a:lnTo>
                    <a:pt x="2249520" y="1452101"/>
                  </a:lnTo>
                  <a:close/>
                </a:path>
                <a:path w="3134995" h="2432050">
                  <a:moveTo>
                    <a:pt x="1566738" y="1868450"/>
                  </a:moveTo>
                  <a:lnTo>
                    <a:pt x="1542852" y="1883541"/>
                  </a:lnTo>
                  <a:lnTo>
                    <a:pt x="1537353" y="1871993"/>
                  </a:lnTo>
                  <a:lnTo>
                    <a:pt x="1563897" y="1855223"/>
                  </a:lnTo>
                  <a:lnTo>
                    <a:pt x="1566738" y="1868450"/>
                  </a:lnTo>
                  <a:close/>
                </a:path>
                <a:path w="3134995" h="2432050">
                  <a:moveTo>
                    <a:pt x="1670279" y="1848102"/>
                  </a:moveTo>
                  <a:lnTo>
                    <a:pt x="1663879" y="1852145"/>
                  </a:lnTo>
                  <a:lnTo>
                    <a:pt x="1618242" y="1835911"/>
                  </a:lnTo>
                  <a:lnTo>
                    <a:pt x="1629800" y="1828609"/>
                  </a:lnTo>
                  <a:lnTo>
                    <a:pt x="1666735" y="1835318"/>
                  </a:lnTo>
                  <a:lnTo>
                    <a:pt x="1670279" y="1848102"/>
                  </a:lnTo>
                  <a:close/>
                </a:path>
                <a:path w="3134995" h="2432050">
                  <a:moveTo>
                    <a:pt x="2443112" y="1329793"/>
                  </a:moveTo>
                  <a:lnTo>
                    <a:pt x="2434593" y="1335175"/>
                  </a:lnTo>
                  <a:lnTo>
                    <a:pt x="2428195" y="1324194"/>
                  </a:lnTo>
                  <a:lnTo>
                    <a:pt x="2435356" y="1319670"/>
                  </a:lnTo>
                  <a:lnTo>
                    <a:pt x="2443112" y="1329793"/>
                  </a:lnTo>
                  <a:close/>
                </a:path>
                <a:path w="3134995" h="2432050">
                  <a:moveTo>
                    <a:pt x="1052048" y="2223669"/>
                  </a:moveTo>
                  <a:lnTo>
                    <a:pt x="1044575" y="2228390"/>
                  </a:lnTo>
                  <a:lnTo>
                    <a:pt x="1037420" y="2217888"/>
                  </a:lnTo>
                  <a:lnTo>
                    <a:pt x="1047680" y="2211406"/>
                  </a:lnTo>
                  <a:lnTo>
                    <a:pt x="1052048" y="2223669"/>
                  </a:lnTo>
                  <a:close/>
                </a:path>
                <a:path w="3134995" h="2432050">
                  <a:moveTo>
                    <a:pt x="2450365" y="1340232"/>
                  </a:moveTo>
                  <a:lnTo>
                    <a:pt x="2437606" y="1333271"/>
                  </a:lnTo>
                  <a:lnTo>
                    <a:pt x="2443212" y="1329729"/>
                  </a:lnTo>
                  <a:lnTo>
                    <a:pt x="2450365" y="1340232"/>
                  </a:lnTo>
                  <a:close/>
                </a:path>
                <a:path w="3134995" h="2432050">
                  <a:moveTo>
                    <a:pt x="2217893" y="1547194"/>
                  </a:moveTo>
                  <a:lnTo>
                    <a:pt x="2196488" y="1560717"/>
                  </a:lnTo>
                  <a:lnTo>
                    <a:pt x="2188442" y="1550778"/>
                  </a:lnTo>
                  <a:lnTo>
                    <a:pt x="2190546" y="1549449"/>
                  </a:lnTo>
                  <a:lnTo>
                    <a:pt x="2189332" y="1535194"/>
                  </a:lnTo>
                  <a:lnTo>
                    <a:pt x="2198464" y="1529424"/>
                  </a:lnTo>
                  <a:lnTo>
                    <a:pt x="2198872" y="1514144"/>
                  </a:lnTo>
                  <a:lnTo>
                    <a:pt x="2214438" y="1489287"/>
                  </a:lnTo>
                  <a:lnTo>
                    <a:pt x="2227396" y="1511145"/>
                  </a:lnTo>
                  <a:lnTo>
                    <a:pt x="2226111" y="1526980"/>
                  </a:lnTo>
                  <a:lnTo>
                    <a:pt x="2217893" y="1547194"/>
                  </a:lnTo>
                  <a:close/>
                </a:path>
                <a:path w="3134995" h="2432050">
                  <a:moveTo>
                    <a:pt x="2352677" y="1416973"/>
                  </a:moveTo>
                  <a:lnTo>
                    <a:pt x="2347720" y="1420104"/>
                  </a:lnTo>
                  <a:lnTo>
                    <a:pt x="2338875" y="1410670"/>
                  </a:lnTo>
                  <a:lnTo>
                    <a:pt x="2345354" y="1406576"/>
                  </a:lnTo>
                  <a:lnTo>
                    <a:pt x="2352677" y="1416973"/>
                  </a:lnTo>
                  <a:close/>
                </a:path>
                <a:path w="3134995" h="2432050">
                  <a:moveTo>
                    <a:pt x="1193583" y="2194338"/>
                  </a:moveTo>
                  <a:lnTo>
                    <a:pt x="1185963" y="2199153"/>
                  </a:lnTo>
                  <a:lnTo>
                    <a:pt x="1176813" y="2189911"/>
                  </a:lnTo>
                  <a:lnTo>
                    <a:pt x="1179792" y="2188029"/>
                  </a:lnTo>
                  <a:lnTo>
                    <a:pt x="1181422" y="2171977"/>
                  </a:lnTo>
                  <a:lnTo>
                    <a:pt x="1187651" y="2183064"/>
                  </a:lnTo>
                  <a:lnTo>
                    <a:pt x="1193583" y="2194338"/>
                  </a:lnTo>
                  <a:close/>
                </a:path>
                <a:path w="3134995" h="2432050">
                  <a:moveTo>
                    <a:pt x="1821941" y="1797351"/>
                  </a:moveTo>
                  <a:lnTo>
                    <a:pt x="1817005" y="1800469"/>
                  </a:lnTo>
                  <a:lnTo>
                    <a:pt x="1810570" y="1789512"/>
                  </a:lnTo>
                  <a:lnTo>
                    <a:pt x="1816273" y="1785910"/>
                  </a:lnTo>
                  <a:lnTo>
                    <a:pt x="1821941" y="1797351"/>
                  </a:lnTo>
                  <a:close/>
                </a:path>
                <a:path w="3134995" h="2432050">
                  <a:moveTo>
                    <a:pt x="2645946" y="1276756"/>
                  </a:moveTo>
                  <a:lnTo>
                    <a:pt x="2620410" y="1292889"/>
                  </a:lnTo>
                  <a:lnTo>
                    <a:pt x="2614457" y="1281628"/>
                  </a:lnTo>
                  <a:lnTo>
                    <a:pt x="2638208" y="1266622"/>
                  </a:lnTo>
                  <a:lnTo>
                    <a:pt x="2645946" y="1276756"/>
                  </a:lnTo>
                  <a:close/>
                </a:path>
                <a:path w="3134995" h="2432050">
                  <a:moveTo>
                    <a:pt x="2429730" y="2341671"/>
                  </a:moveTo>
                  <a:lnTo>
                    <a:pt x="2425357" y="2343480"/>
                  </a:lnTo>
                  <a:lnTo>
                    <a:pt x="2423534" y="2339950"/>
                  </a:lnTo>
                  <a:lnTo>
                    <a:pt x="2422068" y="2336401"/>
                  </a:lnTo>
                  <a:lnTo>
                    <a:pt x="2420565" y="2332876"/>
                  </a:lnTo>
                  <a:lnTo>
                    <a:pt x="2422225" y="2332167"/>
                  </a:lnTo>
                  <a:lnTo>
                    <a:pt x="2425578" y="2330803"/>
                  </a:lnTo>
                  <a:lnTo>
                    <a:pt x="2428507" y="2337910"/>
                  </a:lnTo>
                  <a:lnTo>
                    <a:pt x="2429730" y="2341671"/>
                  </a:lnTo>
                  <a:close/>
                </a:path>
                <a:path w="3134995" h="2432050">
                  <a:moveTo>
                    <a:pt x="553860" y="1971239"/>
                  </a:moveTo>
                  <a:lnTo>
                    <a:pt x="547823" y="1973751"/>
                  </a:lnTo>
                  <a:lnTo>
                    <a:pt x="543707" y="1962941"/>
                  </a:lnTo>
                  <a:lnTo>
                    <a:pt x="545329" y="1962353"/>
                  </a:lnTo>
                  <a:lnTo>
                    <a:pt x="548121" y="1960966"/>
                  </a:lnTo>
                  <a:lnTo>
                    <a:pt x="550435" y="1964445"/>
                  </a:lnTo>
                  <a:lnTo>
                    <a:pt x="552084" y="1967878"/>
                  </a:lnTo>
                  <a:lnTo>
                    <a:pt x="553860" y="1971239"/>
                  </a:lnTo>
                  <a:close/>
                </a:path>
                <a:path w="3134995" h="2432050">
                  <a:moveTo>
                    <a:pt x="2162844" y="2429153"/>
                  </a:moveTo>
                  <a:lnTo>
                    <a:pt x="2159125" y="2430815"/>
                  </a:lnTo>
                  <a:lnTo>
                    <a:pt x="2157475" y="2431523"/>
                  </a:lnTo>
                  <a:lnTo>
                    <a:pt x="2157222" y="2431523"/>
                  </a:lnTo>
                  <a:lnTo>
                    <a:pt x="2155785" y="2428362"/>
                  </a:lnTo>
                  <a:lnTo>
                    <a:pt x="2154248" y="2425109"/>
                  </a:lnTo>
                  <a:lnTo>
                    <a:pt x="2152999" y="2421623"/>
                  </a:lnTo>
                  <a:lnTo>
                    <a:pt x="2157223" y="2419531"/>
                  </a:lnTo>
                  <a:lnTo>
                    <a:pt x="2159438" y="2422755"/>
                  </a:lnTo>
                  <a:lnTo>
                    <a:pt x="2161099" y="2425981"/>
                  </a:lnTo>
                  <a:lnTo>
                    <a:pt x="2162844" y="2429153"/>
                  </a:lnTo>
                  <a:close/>
                </a:path>
                <a:path w="3134995" h="2432050">
                  <a:moveTo>
                    <a:pt x="2033945" y="2431523"/>
                  </a:moveTo>
                  <a:lnTo>
                    <a:pt x="2025346" y="2431523"/>
                  </a:lnTo>
                  <a:lnTo>
                    <a:pt x="2032859" y="2428909"/>
                  </a:lnTo>
                  <a:lnTo>
                    <a:pt x="2033945" y="2431523"/>
                  </a:lnTo>
                  <a:close/>
                </a:path>
                <a:path w="3134995" h="2432050">
                  <a:moveTo>
                    <a:pt x="3065725" y="2302666"/>
                  </a:moveTo>
                  <a:lnTo>
                    <a:pt x="3064385" y="2303424"/>
                  </a:lnTo>
                  <a:lnTo>
                    <a:pt x="3063087" y="2304215"/>
                  </a:lnTo>
                  <a:lnTo>
                    <a:pt x="3061772" y="2304964"/>
                  </a:lnTo>
                  <a:lnTo>
                    <a:pt x="3059656" y="2302166"/>
                  </a:lnTo>
                  <a:lnTo>
                    <a:pt x="3055445" y="2296506"/>
                  </a:lnTo>
                  <a:lnTo>
                    <a:pt x="3057273" y="2295550"/>
                  </a:lnTo>
                  <a:lnTo>
                    <a:pt x="3060566" y="2293588"/>
                  </a:lnTo>
                  <a:lnTo>
                    <a:pt x="3062618" y="2296567"/>
                  </a:lnTo>
                  <a:lnTo>
                    <a:pt x="3064104" y="2299645"/>
                  </a:lnTo>
                  <a:lnTo>
                    <a:pt x="3065725" y="2302666"/>
                  </a:lnTo>
                  <a:close/>
                </a:path>
                <a:path w="3134995" h="2432050">
                  <a:moveTo>
                    <a:pt x="1751323" y="1919012"/>
                  </a:moveTo>
                  <a:lnTo>
                    <a:pt x="1746867" y="1917810"/>
                  </a:lnTo>
                  <a:lnTo>
                    <a:pt x="1745969" y="1914598"/>
                  </a:lnTo>
                  <a:lnTo>
                    <a:pt x="1746268" y="1910682"/>
                  </a:lnTo>
                  <a:lnTo>
                    <a:pt x="1749404" y="1908612"/>
                  </a:lnTo>
                  <a:lnTo>
                    <a:pt x="1752673" y="1909808"/>
                  </a:lnTo>
                  <a:lnTo>
                    <a:pt x="1756807" y="1910089"/>
                  </a:lnTo>
                  <a:lnTo>
                    <a:pt x="1754930" y="1913789"/>
                  </a:lnTo>
                  <a:lnTo>
                    <a:pt x="1754261" y="1916756"/>
                  </a:lnTo>
                  <a:lnTo>
                    <a:pt x="1751323" y="1919012"/>
                  </a:lnTo>
                  <a:close/>
                </a:path>
                <a:path w="3134995" h="2432050">
                  <a:moveTo>
                    <a:pt x="2923839" y="2304067"/>
                  </a:moveTo>
                  <a:lnTo>
                    <a:pt x="2915564" y="2309295"/>
                  </a:lnTo>
                  <a:lnTo>
                    <a:pt x="2912490" y="2304337"/>
                  </a:lnTo>
                  <a:lnTo>
                    <a:pt x="2914904" y="2302634"/>
                  </a:lnTo>
                  <a:lnTo>
                    <a:pt x="2917196" y="2300550"/>
                  </a:lnTo>
                  <a:lnTo>
                    <a:pt x="2919861" y="2299502"/>
                  </a:lnTo>
                  <a:lnTo>
                    <a:pt x="2920496" y="2299278"/>
                  </a:lnTo>
                  <a:lnTo>
                    <a:pt x="2922482" y="2302469"/>
                  </a:lnTo>
                  <a:lnTo>
                    <a:pt x="2923839" y="2304067"/>
                  </a:lnTo>
                  <a:close/>
                </a:path>
                <a:path w="3134995" h="2432050">
                  <a:moveTo>
                    <a:pt x="2866834" y="2112439"/>
                  </a:moveTo>
                  <a:lnTo>
                    <a:pt x="2861160" y="2103457"/>
                  </a:lnTo>
                  <a:lnTo>
                    <a:pt x="2866491" y="2099912"/>
                  </a:lnTo>
                  <a:lnTo>
                    <a:pt x="2868358" y="2102867"/>
                  </a:lnTo>
                  <a:lnTo>
                    <a:pt x="2870399" y="2105734"/>
                  </a:lnTo>
                  <a:lnTo>
                    <a:pt x="2871922" y="2109106"/>
                  </a:lnTo>
                  <a:lnTo>
                    <a:pt x="2868577" y="2111219"/>
                  </a:lnTo>
                  <a:lnTo>
                    <a:pt x="2866834" y="2112439"/>
                  </a:lnTo>
                  <a:close/>
                </a:path>
                <a:path w="3134995" h="2432050">
                  <a:moveTo>
                    <a:pt x="2871995" y="2109267"/>
                  </a:moveTo>
                  <a:lnTo>
                    <a:pt x="2868577" y="2111219"/>
                  </a:lnTo>
                  <a:lnTo>
                    <a:pt x="2871922" y="2109106"/>
                  </a:lnTo>
                  <a:lnTo>
                    <a:pt x="2871995" y="2109267"/>
                  </a:lnTo>
                  <a:close/>
                </a:path>
                <a:path w="3134995" h="2432050">
                  <a:moveTo>
                    <a:pt x="2396853" y="2099171"/>
                  </a:moveTo>
                  <a:lnTo>
                    <a:pt x="2390986" y="2101635"/>
                  </a:lnTo>
                  <a:lnTo>
                    <a:pt x="2389324" y="2098091"/>
                  </a:lnTo>
                  <a:lnTo>
                    <a:pt x="2385958" y="2091031"/>
                  </a:lnTo>
                  <a:lnTo>
                    <a:pt x="2390213" y="2088661"/>
                  </a:lnTo>
                  <a:lnTo>
                    <a:pt x="2396853" y="2099171"/>
                  </a:lnTo>
                  <a:close/>
                </a:path>
                <a:path w="3134995" h="2432050">
                  <a:moveTo>
                    <a:pt x="1878479" y="2322114"/>
                  </a:moveTo>
                  <a:lnTo>
                    <a:pt x="1873161" y="2324897"/>
                  </a:lnTo>
                  <a:lnTo>
                    <a:pt x="1868057" y="2315577"/>
                  </a:lnTo>
                  <a:lnTo>
                    <a:pt x="1869934" y="2314569"/>
                  </a:lnTo>
                  <a:lnTo>
                    <a:pt x="1871773" y="2313548"/>
                  </a:lnTo>
                  <a:lnTo>
                    <a:pt x="1873666" y="2312529"/>
                  </a:lnTo>
                  <a:lnTo>
                    <a:pt x="1875284" y="2315723"/>
                  </a:lnTo>
                  <a:lnTo>
                    <a:pt x="1876863" y="2318912"/>
                  </a:lnTo>
                  <a:lnTo>
                    <a:pt x="1878479" y="2322114"/>
                  </a:lnTo>
                  <a:close/>
                </a:path>
                <a:path w="3134995" h="2432050">
                  <a:moveTo>
                    <a:pt x="2250869" y="1628606"/>
                  </a:moveTo>
                  <a:lnTo>
                    <a:pt x="2245621" y="1623016"/>
                  </a:lnTo>
                  <a:lnTo>
                    <a:pt x="2243437" y="1620727"/>
                  </a:lnTo>
                  <a:lnTo>
                    <a:pt x="2245530" y="1619323"/>
                  </a:lnTo>
                  <a:lnTo>
                    <a:pt x="2249039" y="1616381"/>
                  </a:lnTo>
                  <a:lnTo>
                    <a:pt x="2251847" y="1619082"/>
                  </a:lnTo>
                  <a:lnTo>
                    <a:pt x="2253635" y="1622146"/>
                  </a:lnTo>
                  <a:lnTo>
                    <a:pt x="2255663" y="1624993"/>
                  </a:lnTo>
                  <a:lnTo>
                    <a:pt x="2254052" y="1626188"/>
                  </a:lnTo>
                  <a:lnTo>
                    <a:pt x="2250869" y="1628606"/>
                  </a:lnTo>
                  <a:close/>
                </a:path>
                <a:path w="3134995" h="2432050">
                  <a:moveTo>
                    <a:pt x="1498756" y="2306341"/>
                  </a:moveTo>
                  <a:lnTo>
                    <a:pt x="1484158" y="2311030"/>
                  </a:lnTo>
                  <a:lnTo>
                    <a:pt x="1482278" y="2305258"/>
                  </a:lnTo>
                  <a:lnTo>
                    <a:pt x="1496882" y="2300625"/>
                  </a:lnTo>
                  <a:lnTo>
                    <a:pt x="1498756" y="2306341"/>
                  </a:lnTo>
                  <a:close/>
                </a:path>
                <a:path w="3134995" h="2432050">
                  <a:moveTo>
                    <a:pt x="2076325" y="1832897"/>
                  </a:moveTo>
                  <a:lnTo>
                    <a:pt x="2073345" y="1831422"/>
                  </a:lnTo>
                  <a:lnTo>
                    <a:pt x="2071160" y="1830983"/>
                  </a:lnTo>
                  <a:lnTo>
                    <a:pt x="2071927" y="1828043"/>
                  </a:lnTo>
                  <a:lnTo>
                    <a:pt x="2071973" y="1824405"/>
                  </a:lnTo>
                  <a:lnTo>
                    <a:pt x="2074917" y="1821213"/>
                  </a:lnTo>
                  <a:lnTo>
                    <a:pt x="2078813" y="1822568"/>
                  </a:lnTo>
                  <a:lnTo>
                    <a:pt x="2083777" y="1822982"/>
                  </a:lnTo>
                  <a:lnTo>
                    <a:pt x="2080957" y="1827249"/>
                  </a:lnTo>
                  <a:lnTo>
                    <a:pt x="2079738" y="1830305"/>
                  </a:lnTo>
                  <a:lnTo>
                    <a:pt x="2076325" y="1832897"/>
                  </a:lnTo>
                  <a:close/>
                </a:path>
                <a:path w="3134995" h="2432050">
                  <a:moveTo>
                    <a:pt x="722078" y="2415655"/>
                  </a:moveTo>
                  <a:lnTo>
                    <a:pt x="719040" y="2413270"/>
                  </a:lnTo>
                  <a:lnTo>
                    <a:pt x="715863" y="2411031"/>
                  </a:lnTo>
                  <a:lnTo>
                    <a:pt x="712925" y="2408117"/>
                  </a:lnTo>
                  <a:lnTo>
                    <a:pt x="715805" y="2404766"/>
                  </a:lnTo>
                  <a:lnTo>
                    <a:pt x="717260" y="2402863"/>
                  </a:lnTo>
                  <a:lnTo>
                    <a:pt x="726156" y="2410682"/>
                  </a:lnTo>
                  <a:lnTo>
                    <a:pt x="724794" y="2412320"/>
                  </a:lnTo>
                  <a:lnTo>
                    <a:pt x="722078" y="2415655"/>
                  </a:lnTo>
                  <a:close/>
                </a:path>
                <a:path w="3134995" h="2432050">
                  <a:moveTo>
                    <a:pt x="2862390" y="2206979"/>
                  </a:moveTo>
                  <a:lnTo>
                    <a:pt x="2860422" y="2207386"/>
                  </a:lnTo>
                  <a:lnTo>
                    <a:pt x="2858459" y="2207849"/>
                  </a:lnTo>
                  <a:lnTo>
                    <a:pt x="2856488" y="2208252"/>
                  </a:lnTo>
                  <a:lnTo>
                    <a:pt x="2855282" y="2203873"/>
                  </a:lnTo>
                  <a:lnTo>
                    <a:pt x="2853970" y="2199502"/>
                  </a:lnTo>
                  <a:lnTo>
                    <a:pt x="2853194" y="2194763"/>
                  </a:lnTo>
                  <a:lnTo>
                    <a:pt x="2857855" y="2193727"/>
                  </a:lnTo>
                  <a:lnTo>
                    <a:pt x="2860333" y="2193026"/>
                  </a:lnTo>
                  <a:lnTo>
                    <a:pt x="2862390" y="2206979"/>
                  </a:lnTo>
                  <a:close/>
                </a:path>
                <a:path w="3134995" h="2432050">
                  <a:moveTo>
                    <a:pt x="2677409" y="2293773"/>
                  </a:moveTo>
                  <a:lnTo>
                    <a:pt x="2663588" y="2296580"/>
                  </a:lnTo>
                  <a:lnTo>
                    <a:pt x="2663307" y="2294450"/>
                  </a:lnTo>
                  <a:lnTo>
                    <a:pt x="2662496" y="2290509"/>
                  </a:lnTo>
                  <a:lnTo>
                    <a:pt x="2662798" y="2290437"/>
                  </a:lnTo>
                  <a:lnTo>
                    <a:pt x="2667191" y="2289163"/>
                  </a:lnTo>
                  <a:lnTo>
                    <a:pt x="2671710" y="2288416"/>
                  </a:lnTo>
                  <a:lnTo>
                    <a:pt x="2676223" y="2287554"/>
                  </a:lnTo>
                  <a:lnTo>
                    <a:pt x="2677003" y="2291714"/>
                  </a:lnTo>
                  <a:lnTo>
                    <a:pt x="2677409" y="2293773"/>
                  </a:lnTo>
                  <a:close/>
                </a:path>
                <a:path w="3134995" h="2432050">
                  <a:moveTo>
                    <a:pt x="2249905" y="1591278"/>
                  </a:moveTo>
                  <a:lnTo>
                    <a:pt x="2248450" y="1589712"/>
                  </a:lnTo>
                  <a:lnTo>
                    <a:pt x="2245514" y="1587114"/>
                  </a:lnTo>
                  <a:lnTo>
                    <a:pt x="2245802" y="1586703"/>
                  </a:lnTo>
                  <a:lnTo>
                    <a:pt x="2248053" y="1583232"/>
                  </a:lnTo>
                  <a:lnTo>
                    <a:pt x="2250921" y="1580177"/>
                  </a:lnTo>
                  <a:lnTo>
                    <a:pt x="2253620" y="1576993"/>
                  </a:lnTo>
                  <a:lnTo>
                    <a:pt x="2258984" y="1582102"/>
                  </a:lnTo>
                  <a:lnTo>
                    <a:pt x="2249905" y="1591278"/>
                  </a:lnTo>
                  <a:close/>
                </a:path>
                <a:path w="3134995" h="2432050">
                  <a:moveTo>
                    <a:pt x="746617" y="2431523"/>
                  </a:moveTo>
                  <a:lnTo>
                    <a:pt x="744960" y="2431523"/>
                  </a:lnTo>
                  <a:lnTo>
                    <a:pt x="744988" y="2431026"/>
                  </a:lnTo>
                  <a:lnTo>
                    <a:pt x="746617" y="2431523"/>
                  </a:lnTo>
                  <a:close/>
                </a:path>
                <a:path w="3134995" h="2432050">
                  <a:moveTo>
                    <a:pt x="2040357" y="2021925"/>
                  </a:moveTo>
                  <a:lnTo>
                    <a:pt x="2039190" y="2020207"/>
                  </a:lnTo>
                  <a:lnTo>
                    <a:pt x="2036756" y="2016774"/>
                  </a:lnTo>
                  <a:lnTo>
                    <a:pt x="2048175" y="2008376"/>
                  </a:lnTo>
                  <a:lnTo>
                    <a:pt x="2049234" y="2010193"/>
                  </a:lnTo>
                  <a:lnTo>
                    <a:pt x="2051541" y="2013388"/>
                  </a:lnTo>
                  <a:lnTo>
                    <a:pt x="2047844" y="2016677"/>
                  </a:lnTo>
                  <a:lnTo>
                    <a:pt x="2044064" y="2019236"/>
                  </a:lnTo>
                  <a:lnTo>
                    <a:pt x="2040357" y="2021925"/>
                  </a:lnTo>
                  <a:close/>
                </a:path>
                <a:path w="3134995" h="2432050">
                  <a:moveTo>
                    <a:pt x="1519707" y="2291086"/>
                  </a:moveTo>
                  <a:lnTo>
                    <a:pt x="1507807" y="2272250"/>
                  </a:lnTo>
                  <a:lnTo>
                    <a:pt x="1508631" y="2271729"/>
                  </a:lnTo>
                  <a:lnTo>
                    <a:pt x="1510291" y="2270740"/>
                  </a:lnTo>
                  <a:lnTo>
                    <a:pt x="1522084" y="2289406"/>
                  </a:lnTo>
                  <a:lnTo>
                    <a:pt x="1519707" y="2291086"/>
                  </a:lnTo>
                  <a:close/>
                </a:path>
                <a:path w="3134995" h="2432050">
                  <a:moveTo>
                    <a:pt x="2966747" y="2419978"/>
                  </a:moveTo>
                  <a:lnTo>
                    <a:pt x="2957185" y="2404843"/>
                  </a:lnTo>
                  <a:lnTo>
                    <a:pt x="2959019" y="2403684"/>
                  </a:lnTo>
                  <a:lnTo>
                    <a:pt x="2959936" y="2403076"/>
                  </a:lnTo>
                  <a:lnTo>
                    <a:pt x="2969447" y="2418131"/>
                  </a:lnTo>
                  <a:lnTo>
                    <a:pt x="2966747" y="2419978"/>
                  </a:lnTo>
                  <a:close/>
                </a:path>
                <a:path w="3134995" h="2432050">
                  <a:moveTo>
                    <a:pt x="2272335" y="2215428"/>
                  </a:moveTo>
                  <a:lnTo>
                    <a:pt x="2268284" y="2217559"/>
                  </a:lnTo>
                  <a:lnTo>
                    <a:pt x="2264474" y="2215601"/>
                  </a:lnTo>
                  <a:lnTo>
                    <a:pt x="2261373" y="2214987"/>
                  </a:lnTo>
                  <a:lnTo>
                    <a:pt x="2262483" y="2211630"/>
                  </a:lnTo>
                  <a:lnTo>
                    <a:pt x="2262866" y="2207660"/>
                  </a:lnTo>
                  <a:lnTo>
                    <a:pt x="2266245" y="2203506"/>
                  </a:lnTo>
                  <a:lnTo>
                    <a:pt x="2270116" y="2204004"/>
                  </a:lnTo>
                  <a:lnTo>
                    <a:pt x="2274535" y="2203321"/>
                  </a:lnTo>
                  <a:lnTo>
                    <a:pt x="2272368" y="2210903"/>
                  </a:lnTo>
                  <a:lnTo>
                    <a:pt x="2272335" y="2215428"/>
                  </a:lnTo>
                  <a:close/>
                </a:path>
                <a:path w="3134995" h="2432050">
                  <a:moveTo>
                    <a:pt x="2437597" y="2315724"/>
                  </a:moveTo>
                  <a:lnTo>
                    <a:pt x="2433140" y="2317764"/>
                  </a:lnTo>
                  <a:lnTo>
                    <a:pt x="2430877" y="2318757"/>
                  </a:lnTo>
                  <a:lnTo>
                    <a:pt x="2424787" y="2304402"/>
                  </a:lnTo>
                  <a:lnTo>
                    <a:pt x="2430863" y="2301636"/>
                  </a:lnTo>
                  <a:lnTo>
                    <a:pt x="2433137" y="2306323"/>
                  </a:lnTo>
                  <a:lnTo>
                    <a:pt x="2437597" y="2315724"/>
                  </a:lnTo>
                  <a:close/>
                </a:path>
                <a:path w="3134995" h="2432050">
                  <a:moveTo>
                    <a:pt x="1892933" y="1972076"/>
                  </a:moveTo>
                  <a:lnTo>
                    <a:pt x="1879622" y="1959280"/>
                  </a:lnTo>
                  <a:lnTo>
                    <a:pt x="1884572" y="1954592"/>
                  </a:lnTo>
                  <a:lnTo>
                    <a:pt x="1888743" y="1959006"/>
                  </a:lnTo>
                  <a:lnTo>
                    <a:pt x="1892927" y="1963381"/>
                  </a:lnTo>
                  <a:lnTo>
                    <a:pt x="1897071" y="1967753"/>
                  </a:lnTo>
                  <a:lnTo>
                    <a:pt x="1895707" y="1969199"/>
                  </a:lnTo>
                  <a:lnTo>
                    <a:pt x="1892933" y="1972076"/>
                  </a:lnTo>
                  <a:close/>
                </a:path>
                <a:path w="3134995" h="2432050">
                  <a:moveTo>
                    <a:pt x="2335831" y="2003461"/>
                  </a:moveTo>
                  <a:lnTo>
                    <a:pt x="2332924" y="2005298"/>
                  </a:lnTo>
                  <a:lnTo>
                    <a:pt x="2323232" y="1989956"/>
                  </a:lnTo>
                  <a:lnTo>
                    <a:pt x="2325171" y="1988731"/>
                  </a:lnTo>
                  <a:lnTo>
                    <a:pt x="2326125" y="1988099"/>
                  </a:lnTo>
                  <a:lnTo>
                    <a:pt x="2335831" y="2003461"/>
                  </a:lnTo>
                  <a:close/>
                </a:path>
                <a:path w="3134995" h="2432050">
                  <a:moveTo>
                    <a:pt x="3012820" y="2416469"/>
                  </a:moveTo>
                  <a:lnTo>
                    <a:pt x="3007824" y="2411393"/>
                  </a:lnTo>
                  <a:lnTo>
                    <a:pt x="3003158" y="2406161"/>
                  </a:lnTo>
                  <a:lnTo>
                    <a:pt x="2998458" y="2400957"/>
                  </a:lnTo>
                  <a:lnTo>
                    <a:pt x="3003738" y="2396149"/>
                  </a:lnTo>
                  <a:lnTo>
                    <a:pt x="3008307" y="2401554"/>
                  </a:lnTo>
                  <a:lnTo>
                    <a:pt x="3012883" y="2406925"/>
                  </a:lnTo>
                  <a:lnTo>
                    <a:pt x="3017254" y="2412603"/>
                  </a:lnTo>
                  <a:lnTo>
                    <a:pt x="3012820" y="2416469"/>
                  </a:lnTo>
                  <a:close/>
                </a:path>
                <a:path w="3134995" h="2432050">
                  <a:moveTo>
                    <a:pt x="1825119" y="2414621"/>
                  </a:moveTo>
                  <a:lnTo>
                    <a:pt x="1804415" y="2418974"/>
                  </a:lnTo>
                  <a:lnTo>
                    <a:pt x="1802925" y="2413362"/>
                  </a:lnTo>
                  <a:lnTo>
                    <a:pt x="1822700" y="2407540"/>
                  </a:lnTo>
                  <a:lnTo>
                    <a:pt x="1825119" y="2414621"/>
                  </a:lnTo>
                  <a:close/>
                </a:path>
                <a:path w="3134995" h="2432050">
                  <a:moveTo>
                    <a:pt x="704495" y="2199061"/>
                  </a:moveTo>
                  <a:lnTo>
                    <a:pt x="700717" y="2201448"/>
                  </a:lnTo>
                  <a:lnTo>
                    <a:pt x="688844" y="2182655"/>
                  </a:lnTo>
                  <a:lnTo>
                    <a:pt x="690036" y="2181754"/>
                  </a:lnTo>
                  <a:lnTo>
                    <a:pt x="691246" y="2180879"/>
                  </a:lnTo>
                  <a:lnTo>
                    <a:pt x="692438" y="2179977"/>
                  </a:lnTo>
                  <a:lnTo>
                    <a:pt x="704495" y="2199061"/>
                  </a:lnTo>
                  <a:close/>
                </a:path>
                <a:path w="3134995" h="2432050">
                  <a:moveTo>
                    <a:pt x="2652127" y="1549633"/>
                  </a:moveTo>
                  <a:lnTo>
                    <a:pt x="2646758" y="1552019"/>
                  </a:lnTo>
                  <a:lnTo>
                    <a:pt x="2641366" y="1555189"/>
                  </a:lnTo>
                  <a:lnTo>
                    <a:pt x="2640864" y="1554522"/>
                  </a:lnTo>
                  <a:lnTo>
                    <a:pt x="2637294" y="1550018"/>
                  </a:lnTo>
                  <a:lnTo>
                    <a:pt x="2634761" y="1544687"/>
                  </a:lnTo>
                  <a:lnTo>
                    <a:pt x="2631882" y="1539627"/>
                  </a:lnTo>
                  <a:lnTo>
                    <a:pt x="2636512" y="1535896"/>
                  </a:lnTo>
                  <a:lnTo>
                    <a:pt x="2641053" y="1539876"/>
                  </a:lnTo>
                  <a:lnTo>
                    <a:pt x="2645577" y="1543889"/>
                  </a:lnTo>
                  <a:lnTo>
                    <a:pt x="2652127" y="1549633"/>
                  </a:lnTo>
                  <a:close/>
                </a:path>
                <a:path w="3134995" h="2432050">
                  <a:moveTo>
                    <a:pt x="2851050" y="1990575"/>
                  </a:moveTo>
                  <a:lnTo>
                    <a:pt x="2837063" y="1971327"/>
                  </a:lnTo>
                  <a:lnTo>
                    <a:pt x="2838693" y="1970150"/>
                  </a:lnTo>
                  <a:lnTo>
                    <a:pt x="2841964" y="1967883"/>
                  </a:lnTo>
                  <a:lnTo>
                    <a:pt x="2854619" y="1987914"/>
                  </a:lnTo>
                  <a:lnTo>
                    <a:pt x="2853428" y="1988814"/>
                  </a:lnTo>
                  <a:lnTo>
                    <a:pt x="2852220" y="1989688"/>
                  </a:lnTo>
                  <a:lnTo>
                    <a:pt x="2851050" y="1990575"/>
                  </a:lnTo>
                  <a:close/>
                </a:path>
                <a:path w="3134995" h="2432050">
                  <a:moveTo>
                    <a:pt x="1876439" y="1995988"/>
                  </a:moveTo>
                  <a:lnTo>
                    <a:pt x="1869536" y="1993663"/>
                  </a:lnTo>
                  <a:lnTo>
                    <a:pt x="1864150" y="1990046"/>
                  </a:lnTo>
                  <a:lnTo>
                    <a:pt x="1861514" y="1984026"/>
                  </a:lnTo>
                  <a:lnTo>
                    <a:pt x="1862859" y="1974493"/>
                  </a:lnTo>
                  <a:lnTo>
                    <a:pt x="1876439" y="1995988"/>
                  </a:lnTo>
                  <a:close/>
                </a:path>
                <a:path w="3134995" h="2432050">
                  <a:moveTo>
                    <a:pt x="2222926" y="1771189"/>
                  </a:moveTo>
                  <a:lnTo>
                    <a:pt x="2218084" y="1773846"/>
                  </a:lnTo>
                  <a:lnTo>
                    <a:pt x="2212239" y="1772570"/>
                  </a:lnTo>
                  <a:lnTo>
                    <a:pt x="2205658" y="1768665"/>
                  </a:lnTo>
                  <a:lnTo>
                    <a:pt x="2210303" y="1759684"/>
                  </a:lnTo>
                  <a:lnTo>
                    <a:pt x="2214207" y="1756089"/>
                  </a:lnTo>
                  <a:lnTo>
                    <a:pt x="2219047" y="1757439"/>
                  </a:lnTo>
                  <a:lnTo>
                    <a:pt x="2226501" y="1763292"/>
                  </a:lnTo>
                  <a:lnTo>
                    <a:pt x="2222926" y="1771189"/>
                  </a:lnTo>
                  <a:close/>
                </a:path>
                <a:path w="3134995" h="2432050">
                  <a:moveTo>
                    <a:pt x="753968" y="2188175"/>
                  </a:moveTo>
                  <a:lnTo>
                    <a:pt x="749114" y="2184881"/>
                  </a:lnTo>
                  <a:lnTo>
                    <a:pt x="743617" y="2182170"/>
                  </a:lnTo>
                  <a:lnTo>
                    <a:pt x="738876" y="2176815"/>
                  </a:lnTo>
                  <a:lnTo>
                    <a:pt x="743322" y="2170914"/>
                  </a:lnTo>
                  <a:lnTo>
                    <a:pt x="745234" y="2167221"/>
                  </a:lnTo>
                  <a:lnTo>
                    <a:pt x="759447" y="2180986"/>
                  </a:lnTo>
                  <a:lnTo>
                    <a:pt x="753968" y="2188175"/>
                  </a:lnTo>
                  <a:close/>
                </a:path>
                <a:path w="3134995" h="2432050">
                  <a:moveTo>
                    <a:pt x="1264895" y="2325177"/>
                  </a:moveTo>
                  <a:lnTo>
                    <a:pt x="1263416" y="2321829"/>
                  </a:lnTo>
                  <a:lnTo>
                    <a:pt x="1260242" y="2318176"/>
                  </a:lnTo>
                  <a:lnTo>
                    <a:pt x="1260814" y="2315241"/>
                  </a:lnTo>
                  <a:lnTo>
                    <a:pt x="1263431" y="2309177"/>
                  </a:lnTo>
                  <a:lnTo>
                    <a:pt x="1267526" y="2307012"/>
                  </a:lnTo>
                  <a:lnTo>
                    <a:pt x="1272528" y="2307352"/>
                  </a:lnTo>
                  <a:lnTo>
                    <a:pt x="1277864" y="2308803"/>
                  </a:lnTo>
                  <a:lnTo>
                    <a:pt x="1280877" y="2313808"/>
                  </a:lnTo>
                  <a:lnTo>
                    <a:pt x="1264895" y="2325177"/>
                  </a:lnTo>
                  <a:close/>
                </a:path>
                <a:path w="3134995" h="2432050">
                  <a:moveTo>
                    <a:pt x="2834416" y="2329017"/>
                  </a:moveTo>
                  <a:lnTo>
                    <a:pt x="2828780" y="2331624"/>
                  </a:lnTo>
                  <a:lnTo>
                    <a:pt x="2828121" y="2331951"/>
                  </a:lnTo>
                  <a:lnTo>
                    <a:pt x="2824235" y="2325309"/>
                  </a:lnTo>
                  <a:lnTo>
                    <a:pt x="2821702" y="2321650"/>
                  </a:lnTo>
                  <a:lnTo>
                    <a:pt x="2840839" y="2314818"/>
                  </a:lnTo>
                  <a:lnTo>
                    <a:pt x="2844599" y="2321600"/>
                  </a:lnTo>
                  <a:lnTo>
                    <a:pt x="2839418" y="2325103"/>
                  </a:lnTo>
                  <a:lnTo>
                    <a:pt x="2834416" y="2329017"/>
                  </a:lnTo>
                  <a:close/>
                </a:path>
                <a:path w="3134995" h="2432050">
                  <a:moveTo>
                    <a:pt x="2284891" y="1885428"/>
                  </a:moveTo>
                  <a:lnTo>
                    <a:pt x="2274701" y="1891289"/>
                  </a:lnTo>
                  <a:lnTo>
                    <a:pt x="2271777" y="1885023"/>
                  </a:lnTo>
                  <a:lnTo>
                    <a:pt x="2268876" y="1878734"/>
                  </a:lnTo>
                  <a:lnTo>
                    <a:pt x="2265948" y="1872462"/>
                  </a:lnTo>
                  <a:lnTo>
                    <a:pt x="2272907" y="1868472"/>
                  </a:lnTo>
                  <a:lnTo>
                    <a:pt x="2284891" y="1885428"/>
                  </a:lnTo>
                  <a:close/>
                </a:path>
                <a:path w="3134995" h="2432050">
                  <a:moveTo>
                    <a:pt x="2399767" y="1860669"/>
                  </a:moveTo>
                  <a:lnTo>
                    <a:pt x="2395815" y="1861635"/>
                  </a:lnTo>
                  <a:lnTo>
                    <a:pt x="2389174" y="1864477"/>
                  </a:lnTo>
                  <a:lnTo>
                    <a:pt x="2385163" y="1858631"/>
                  </a:lnTo>
                  <a:lnTo>
                    <a:pt x="2383802" y="1852731"/>
                  </a:lnTo>
                  <a:lnTo>
                    <a:pt x="2381764" y="1847258"/>
                  </a:lnTo>
                  <a:lnTo>
                    <a:pt x="2390255" y="1843424"/>
                  </a:lnTo>
                  <a:lnTo>
                    <a:pt x="2399767" y="1860669"/>
                  </a:lnTo>
                  <a:close/>
                </a:path>
                <a:path w="3134995" h="2432050">
                  <a:moveTo>
                    <a:pt x="2582579" y="1996831"/>
                  </a:moveTo>
                  <a:lnTo>
                    <a:pt x="2578536" y="1998203"/>
                  </a:lnTo>
                  <a:lnTo>
                    <a:pt x="2571347" y="2001324"/>
                  </a:lnTo>
                  <a:lnTo>
                    <a:pt x="2570977" y="2000692"/>
                  </a:lnTo>
                  <a:lnTo>
                    <a:pt x="2568053" y="1995373"/>
                  </a:lnTo>
                  <a:lnTo>
                    <a:pt x="2566410" y="1989391"/>
                  </a:lnTo>
                  <a:lnTo>
                    <a:pt x="2564371" y="1983601"/>
                  </a:lnTo>
                  <a:lnTo>
                    <a:pt x="2571958" y="1980020"/>
                  </a:lnTo>
                  <a:lnTo>
                    <a:pt x="2582579" y="1996831"/>
                  </a:lnTo>
                  <a:close/>
                </a:path>
                <a:path w="3134995" h="2432050">
                  <a:moveTo>
                    <a:pt x="960057" y="2427244"/>
                  </a:moveTo>
                  <a:lnTo>
                    <a:pt x="956725" y="2424119"/>
                  </a:lnTo>
                  <a:lnTo>
                    <a:pt x="950605" y="2420101"/>
                  </a:lnTo>
                  <a:lnTo>
                    <a:pt x="951870" y="2416846"/>
                  </a:lnTo>
                  <a:lnTo>
                    <a:pt x="952713" y="2415071"/>
                  </a:lnTo>
                  <a:lnTo>
                    <a:pt x="953671" y="2413341"/>
                  </a:lnTo>
                  <a:lnTo>
                    <a:pt x="956281" y="2416833"/>
                  </a:lnTo>
                  <a:lnTo>
                    <a:pt x="959117" y="2420041"/>
                  </a:lnTo>
                  <a:lnTo>
                    <a:pt x="962201" y="2423004"/>
                  </a:lnTo>
                  <a:lnTo>
                    <a:pt x="961532" y="2424322"/>
                  </a:lnTo>
                  <a:lnTo>
                    <a:pt x="960841" y="2425742"/>
                  </a:lnTo>
                  <a:lnTo>
                    <a:pt x="960057" y="2427244"/>
                  </a:lnTo>
                  <a:close/>
                </a:path>
                <a:path w="3134995" h="2432050">
                  <a:moveTo>
                    <a:pt x="2780385" y="1789088"/>
                  </a:moveTo>
                  <a:lnTo>
                    <a:pt x="2774913" y="1792171"/>
                  </a:lnTo>
                  <a:lnTo>
                    <a:pt x="2770463" y="1791324"/>
                  </a:lnTo>
                  <a:lnTo>
                    <a:pt x="2766830" y="1786089"/>
                  </a:lnTo>
                  <a:lnTo>
                    <a:pt x="2764896" y="1781704"/>
                  </a:lnTo>
                  <a:lnTo>
                    <a:pt x="2765169" y="1776332"/>
                  </a:lnTo>
                  <a:lnTo>
                    <a:pt x="2764432" y="1771420"/>
                  </a:lnTo>
                  <a:lnTo>
                    <a:pt x="2778391" y="1778289"/>
                  </a:lnTo>
                  <a:lnTo>
                    <a:pt x="2787086" y="1782537"/>
                  </a:lnTo>
                  <a:lnTo>
                    <a:pt x="2780385" y="1789088"/>
                  </a:lnTo>
                  <a:close/>
                </a:path>
                <a:path w="3134995" h="2432050">
                  <a:moveTo>
                    <a:pt x="2272709" y="1963658"/>
                  </a:moveTo>
                  <a:lnTo>
                    <a:pt x="2267823" y="1957529"/>
                  </a:lnTo>
                  <a:lnTo>
                    <a:pt x="2264984" y="1954404"/>
                  </a:lnTo>
                  <a:lnTo>
                    <a:pt x="2283147" y="1942929"/>
                  </a:lnTo>
                  <a:lnTo>
                    <a:pt x="2288870" y="1950067"/>
                  </a:lnTo>
                  <a:lnTo>
                    <a:pt x="2283729" y="1954640"/>
                  </a:lnTo>
                  <a:lnTo>
                    <a:pt x="2278782" y="1959473"/>
                  </a:lnTo>
                  <a:lnTo>
                    <a:pt x="2272709" y="1963658"/>
                  </a:lnTo>
                  <a:close/>
                </a:path>
                <a:path w="3134995" h="2432050">
                  <a:moveTo>
                    <a:pt x="2911817" y="1782611"/>
                  </a:moveTo>
                  <a:lnTo>
                    <a:pt x="2904448" y="1779174"/>
                  </a:lnTo>
                  <a:lnTo>
                    <a:pt x="2896803" y="1776179"/>
                  </a:lnTo>
                  <a:lnTo>
                    <a:pt x="2889969" y="1771939"/>
                  </a:lnTo>
                  <a:lnTo>
                    <a:pt x="2888429" y="1771011"/>
                  </a:lnTo>
                  <a:lnTo>
                    <a:pt x="2889562" y="1765724"/>
                  </a:lnTo>
                  <a:lnTo>
                    <a:pt x="2889497" y="1762414"/>
                  </a:lnTo>
                  <a:lnTo>
                    <a:pt x="2890762" y="1761445"/>
                  </a:lnTo>
                  <a:lnTo>
                    <a:pt x="2892011" y="1760449"/>
                  </a:lnTo>
                  <a:lnTo>
                    <a:pt x="2893277" y="1759479"/>
                  </a:lnTo>
                  <a:lnTo>
                    <a:pt x="2899656" y="1764228"/>
                  </a:lnTo>
                  <a:lnTo>
                    <a:pt x="2906384" y="1768616"/>
                  </a:lnTo>
                  <a:lnTo>
                    <a:pt x="2913574" y="1775198"/>
                  </a:lnTo>
                  <a:lnTo>
                    <a:pt x="2912002" y="1779661"/>
                  </a:lnTo>
                  <a:lnTo>
                    <a:pt x="2911817" y="1782611"/>
                  </a:lnTo>
                  <a:close/>
                </a:path>
                <a:path w="3134995" h="2432050">
                  <a:moveTo>
                    <a:pt x="1936040" y="1857883"/>
                  </a:moveTo>
                  <a:lnTo>
                    <a:pt x="1928897" y="1856750"/>
                  </a:lnTo>
                  <a:lnTo>
                    <a:pt x="1925622" y="1855357"/>
                  </a:lnTo>
                  <a:lnTo>
                    <a:pt x="1924507" y="1848924"/>
                  </a:lnTo>
                  <a:lnTo>
                    <a:pt x="1922409" y="1844783"/>
                  </a:lnTo>
                  <a:lnTo>
                    <a:pt x="1942754" y="1839733"/>
                  </a:lnTo>
                  <a:lnTo>
                    <a:pt x="1943780" y="1842902"/>
                  </a:lnTo>
                  <a:lnTo>
                    <a:pt x="1944266" y="1844503"/>
                  </a:lnTo>
                  <a:lnTo>
                    <a:pt x="1941971" y="1849523"/>
                  </a:lnTo>
                  <a:lnTo>
                    <a:pt x="1939814" y="1854728"/>
                  </a:lnTo>
                  <a:lnTo>
                    <a:pt x="1936040" y="1857883"/>
                  </a:lnTo>
                  <a:close/>
                </a:path>
                <a:path w="3134995" h="2432050">
                  <a:moveTo>
                    <a:pt x="2491440" y="1670398"/>
                  </a:moveTo>
                  <a:lnTo>
                    <a:pt x="2483608" y="1666042"/>
                  </a:lnTo>
                  <a:lnTo>
                    <a:pt x="2477123" y="1661817"/>
                  </a:lnTo>
                  <a:lnTo>
                    <a:pt x="2471289" y="1656924"/>
                  </a:lnTo>
                  <a:lnTo>
                    <a:pt x="2470028" y="1655841"/>
                  </a:lnTo>
                  <a:lnTo>
                    <a:pt x="2471609" y="1651344"/>
                  </a:lnTo>
                  <a:lnTo>
                    <a:pt x="2472143" y="1645519"/>
                  </a:lnTo>
                  <a:lnTo>
                    <a:pt x="2477884" y="1648075"/>
                  </a:lnTo>
                  <a:lnTo>
                    <a:pt x="2482079" y="1648864"/>
                  </a:lnTo>
                  <a:lnTo>
                    <a:pt x="2489314" y="1655647"/>
                  </a:lnTo>
                  <a:lnTo>
                    <a:pt x="2492935" y="1661015"/>
                  </a:lnTo>
                  <a:lnTo>
                    <a:pt x="2496932" y="1665856"/>
                  </a:lnTo>
                  <a:lnTo>
                    <a:pt x="2494671" y="1667285"/>
                  </a:lnTo>
                  <a:lnTo>
                    <a:pt x="2491440" y="1670398"/>
                  </a:lnTo>
                  <a:close/>
                </a:path>
                <a:path w="3134995" h="2432050">
                  <a:moveTo>
                    <a:pt x="2496996" y="1665934"/>
                  </a:moveTo>
                  <a:lnTo>
                    <a:pt x="2494671" y="1667285"/>
                  </a:lnTo>
                  <a:lnTo>
                    <a:pt x="2496932" y="1665856"/>
                  </a:lnTo>
                  <a:close/>
                </a:path>
                <a:path w="3134995" h="2432050">
                  <a:moveTo>
                    <a:pt x="2435910" y="1550784"/>
                  </a:moveTo>
                  <a:lnTo>
                    <a:pt x="2427044" y="1553936"/>
                  </a:lnTo>
                  <a:lnTo>
                    <a:pt x="2425154" y="1546461"/>
                  </a:lnTo>
                  <a:lnTo>
                    <a:pt x="2422973" y="1540036"/>
                  </a:lnTo>
                  <a:lnTo>
                    <a:pt x="2422199" y="1533417"/>
                  </a:lnTo>
                  <a:lnTo>
                    <a:pt x="2421909" y="1531085"/>
                  </a:lnTo>
                  <a:lnTo>
                    <a:pt x="2424627" y="1526831"/>
                  </a:lnTo>
                  <a:lnTo>
                    <a:pt x="2439949" y="1546091"/>
                  </a:lnTo>
                  <a:lnTo>
                    <a:pt x="2435910" y="1550784"/>
                  </a:lnTo>
                  <a:close/>
                </a:path>
                <a:path w="3134995" h="2432050">
                  <a:moveTo>
                    <a:pt x="664276" y="2311410"/>
                  </a:moveTo>
                  <a:lnTo>
                    <a:pt x="660527" y="2310916"/>
                  </a:lnTo>
                  <a:lnTo>
                    <a:pt x="653871" y="2311216"/>
                  </a:lnTo>
                  <a:lnTo>
                    <a:pt x="653501" y="2309808"/>
                  </a:lnTo>
                  <a:lnTo>
                    <a:pt x="652141" y="2303776"/>
                  </a:lnTo>
                  <a:lnTo>
                    <a:pt x="651101" y="2297232"/>
                  </a:lnTo>
                  <a:lnTo>
                    <a:pt x="648989" y="2281134"/>
                  </a:lnTo>
                  <a:lnTo>
                    <a:pt x="656481" y="2284900"/>
                  </a:lnTo>
                  <a:lnTo>
                    <a:pt x="661509" y="2285909"/>
                  </a:lnTo>
                  <a:lnTo>
                    <a:pt x="663511" y="2295570"/>
                  </a:lnTo>
                  <a:lnTo>
                    <a:pt x="663604" y="2303536"/>
                  </a:lnTo>
                  <a:lnTo>
                    <a:pt x="664276" y="2311410"/>
                  </a:lnTo>
                  <a:close/>
                </a:path>
                <a:path w="3134995" h="2432050">
                  <a:moveTo>
                    <a:pt x="1294304" y="2204170"/>
                  </a:moveTo>
                  <a:lnTo>
                    <a:pt x="1290203" y="2205777"/>
                  </a:lnTo>
                  <a:lnTo>
                    <a:pt x="1285174" y="2207601"/>
                  </a:lnTo>
                  <a:lnTo>
                    <a:pt x="1278108" y="2209898"/>
                  </a:lnTo>
                  <a:lnTo>
                    <a:pt x="1274083" y="2209519"/>
                  </a:lnTo>
                  <a:lnTo>
                    <a:pt x="1269732" y="2209901"/>
                  </a:lnTo>
                  <a:lnTo>
                    <a:pt x="1267476" y="2203264"/>
                  </a:lnTo>
                  <a:lnTo>
                    <a:pt x="1268238" y="2199402"/>
                  </a:lnTo>
                  <a:lnTo>
                    <a:pt x="1270800" y="2197466"/>
                  </a:lnTo>
                  <a:lnTo>
                    <a:pt x="1278816" y="2199221"/>
                  </a:lnTo>
                  <a:lnTo>
                    <a:pt x="1287036" y="2199804"/>
                  </a:lnTo>
                  <a:lnTo>
                    <a:pt x="1295235" y="2199159"/>
                  </a:lnTo>
                  <a:lnTo>
                    <a:pt x="1294572" y="2202499"/>
                  </a:lnTo>
                  <a:lnTo>
                    <a:pt x="1294304" y="2204170"/>
                  </a:lnTo>
                  <a:close/>
                </a:path>
                <a:path w="3134995" h="2432050">
                  <a:moveTo>
                    <a:pt x="2616726" y="1678701"/>
                  </a:moveTo>
                  <a:lnTo>
                    <a:pt x="2602454" y="1681764"/>
                  </a:lnTo>
                  <a:lnTo>
                    <a:pt x="2599859" y="1675001"/>
                  </a:lnTo>
                  <a:lnTo>
                    <a:pt x="2596711" y="1669386"/>
                  </a:lnTo>
                  <a:lnTo>
                    <a:pt x="2595157" y="1659739"/>
                  </a:lnTo>
                  <a:lnTo>
                    <a:pt x="2597892" y="1655526"/>
                  </a:lnTo>
                  <a:lnTo>
                    <a:pt x="2599120" y="1651570"/>
                  </a:lnTo>
                  <a:lnTo>
                    <a:pt x="2602241" y="1653584"/>
                  </a:lnTo>
                  <a:lnTo>
                    <a:pt x="2606573" y="1654953"/>
                  </a:lnTo>
                  <a:lnTo>
                    <a:pt x="2611516" y="1663561"/>
                  </a:lnTo>
                  <a:lnTo>
                    <a:pt x="2613364" y="1670137"/>
                  </a:lnTo>
                  <a:lnTo>
                    <a:pt x="2616726" y="1678701"/>
                  </a:lnTo>
                  <a:close/>
                </a:path>
                <a:path w="3134995" h="2432050">
                  <a:moveTo>
                    <a:pt x="342629" y="1895880"/>
                  </a:moveTo>
                  <a:lnTo>
                    <a:pt x="338577" y="1894860"/>
                  </a:lnTo>
                  <a:lnTo>
                    <a:pt x="331884" y="1894873"/>
                  </a:lnTo>
                  <a:lnTo>
                    <a:pt x="327999" y="1885248"/>
                  </a:lnTo>
                  <a:lnTo>
                    <a:pt x="327208" y="1877049"/>
                  </a:lnTo>
                  <a:lnTo>
                    <a:pt x="325552" y="1869169"/>
                  </a:lnTo>
                  <a:lnTo>
                    <a:pt x="326627" y="1867853"/>
                  </a:lnTo>
                  <a:lnTo>
                    <a:pt x="328696" y="1865185"/>
                  </a:lnTo>
                  <a:lnTo>
                    <a:pt x="331493" y="1866458"/>
                  </a:lnTo>
                  <a:lnTo>
                    <a:pt x="335513" y="1867380"/>
                  </a:lnTo>
                  <a:lnTo>
                    <a:pt x="338083" y="1868707"/>
                  </a:lnTo>
                  <a:lnTo>
                    <a:pt x="339016" y="1872193"/>
                  </a:lnTo>
                  <a:lnTo>
                    <a:pt x="340293" y="1875632"/>
                  </a:lnTo>
                  <a:lnTo>
                    <a:pt x="341823" y="1878970"/>
                  </a:lnTo>
                  <a:lnTo>
                    <a:pt x="342339" y="1884539"/>
                  </a:lnTo>
                  <a:lnTo>
                    <a:pt x="342265" y="1890274"/>
                  </a:lnTo>
                  <a:lnTo>
                    <a:pt x="342629" y="1895880"/>
                  </a:lnTo>
                  <a:close/>
                </a:path>
                <a:path w="3134995" h="2432050">
                  <a:moveTo>
                    <a:pt x="2364216" y="2148829"/>
                  </a:moveTo>
                  <a:lnTo>
                    <a:pt x="2361406" y="2146476"/>
                  </a:lnTo>
                  <a:lnTo>
                    <a:pt x="2357112" y="2144618"/>
                  </a:lnTo>
                  <a:lnTo>
                    <a:pt x="2353699" y="2134874"/>
                  </a:lnTo>
                  <a:lnTo>
                    <a:pt x="2352939" y="2127550"/>
                  </a:lnTo>
                  <a:lnTo>
                    <a:pt x="2351113" y="2118305"/>
                  </a:lnTo>
                  <a:lnTo>
                    <a:pt x="2365736" y="2116721"/>
                  </a:lnTo>
                  <a:lnTo>
                    <a:pt x="2367109" y="2124782"/>
                  </a:lnTo>
                  <a:lnTo>
                    <a:pt x="2369025" y="2131840"/>
                  </a:lnTo>
                  <a:lnTo>
                    <a:pt x="2369290" y="2142184"/>
                  </a:lnTo>
                  <a:lnTo>
                    <a:pt x="2365993" y="2145509"/>
                  </a:lnTo>
                  <a:lnTo>
                    <a:pt x="2364216" y="2148829"/>
                  </a:lnTo>
                  <a:close/>
                </a:path>
                <a:path w="3134995" h="2432050">
                  <a:moveTo>
                    <a:pt x="520025" y="2100183"/>
                  </a:moveTo>
                  <a:lnTo>
                    <a:pt x="516571" y="2102306"/>
                  </a:lnTo>
                  <a:lnTo>
                    <a:pt x="510097" y="2105819"/>
                  </a:lnTo>
                  <a:lnTo>
                    <a:pt x="507133" y="2107344"/>
                  </a:lnTo>
                  <a:lnTo>
                    <a:pt x="503348" y="2109218"/>
                  </a:lnTo>
                  <a:lnTo>
                    <a:pt x="498553" y="2103867"/>
                  </a:lnTo>
                  <a:lnTo>
                    <a:pt x="501243" y="2100399"/>
                  </a:lnTo>
                  <a:lnTo>
                    <a:pt x="503862" y="2097184"/>
                  </a:lnTo>
                  <a:lnTo>
                    <a:pt x="519915" y="2078203"/>
                  </a:lnTo>
                  <a:lnTo>
                    <a:pt x="523300" y="2087219"/>
                  </a:lnTo>
                  <a:lnTo>
                    <a:pt x="527398" y="2094711"/>
                  </a:lnTo>
                  <a:lnTo>
                    <a:pt x="525291" y="2096449"/>
                  </a:lnTo>
                  <a:lnTo>
                    <a:pt x="524272" y="2097122"/>
                  </a:lnTo>
                  <a:lnTo>
                    <a:pt x="520025" y="2100183"/>
                  </a:lnTo>
                  <a:close/>
                </a:path>
                <a:path w="3134995" h="2432050">
                  <a:moveTo>
                    <a:pt x="2515521" y="2205043"/>
                  </a:moveTo>
                  <a:lnTo>
                    <a:pt x="2501561" y="2203397"/>
                  </a:lnTo>
                  <a:lnTo>
                    <a:pt x="2493562" y="2199230"/>
                  </a:lnTo>
                  <a:lnTo>
                    <a:pt x="2491092" y="2192072"/>
                  </a:lnTo>
                  <a:lnTo>
                    <a:pt x="2493721" y="2181456"/>
                  </a:lnTo>
                  <a:lnTo>
                    <a:pt x="2505207" y="2182656"/>
                  </a:lnTo>
                  <a:lnTo>
                    <a:pt x="2511694" y="2185929"/>
                  </a:lnTo>
                  <a:lnTo>
                    <a:pt x="2514645" y="2192863"/>
                  </a:lnTo>
                  <a:lnTo>
                    <a:pt x="2515521" y="2205043"/>
                  </a:lnTo>
                  <a:close/>
                </a:path>
                <a:path w="3134995" h="2432050">
                  <a:moveTo>
                    <a:pt x="1820256" y="2103689"/>
                  </a:moveTo>
                  <a:lnTo>
                    <a:pt x="1795576" y="2092394"/>
                  </a:lnTo>
                  <a:lnTo>
                    <a:pt x="1789410" y="2087318"/>
                  </a:lnTo>
                  <a:lnTo>
                    <a:pt x="1804361" y="2085206"/>
                  </a:lnTo>
                  <a:lnTo>
                    <a:pt x="1810426" y="2084486"/>
                  </a:lnTo>
                  <a:lnTo>
                    <a:pt x="1816100" y="2084213"/>
                  </a:lnTo>
                  <a:lnTo>
                    <a:pt x="1820753" y="2084217"/>
                  </a:lnTo>
                  <a:lnTo>
                    <a:pt x="1825400" y="2086681"/>
                  </a:lnTo>
                  <a:lnTo>
                    <a:pt x="1830042" y="2088083"/>
                  </a:lnTo>
                  <a:lnTo>
                    <a:pt x="1827969" y="2092573"/>
                  </a:lnTo>
                  <a:lnTo>
                    <a:pt x="1826943" y="2098450"/>
                  </a:lnTo>
                  <a:lnTo>
                    <a:pt x="1820256" y="2103689"/>
                  </a:lnTo>
                  <a:close/>
                </a:path>
                <a:path w="3134995" h="2432050">
                  <a:moveTo>
                    <a:pt x="643077" y="2113277"/>
                  </a:moveTo>
                  <a:lnTo>
                    <a:pt x="639281" y="2112525"/>
                  </a:lnTo>
                  <a:lnTo>
                    <a:pt x="627772" y="2110173"/>
                  </a:lnTo>
                  <a:lnTo>
                    <a:pt x="637480" y="2072782"/>
                  </a:lnTo>
                  <a:lnTo>
                    <a:pt x="653696" y="2075910"/>
                  </a:lnTo>
                  <a:lnTo>
                    <a:pt x="643077" y="2113277"/>
                  </a:lnTo>
                  <a:close/>
                </a:path>
                <a:path w="3134995" h="2432050">
                  <a:moveTo>
                    <a:pt x="2337561" y="2285981"/>
                  </a:moveTo>
                  <a:lnTo>
                    <a:pt x="2330864" y="2285212"/>
                  </a:lnTo>
                  <a:lnTo>
                    <a:pt x="2324047" y="2285621"/>
                  </a:lnTo>
                  <a:lnTo>
                    <a:pt x="2317396" y="2287160"/>
                  </a:lnTo>
                  <a:lnTo>
                    <a:pt x="2325482" y="2260239"/>
                  </a:lnTo>
                  <a:lnTo>
                    <a:pt x="2343667" y="2264327"/>
                  </a:lnTo>
                  <a:lnTo>
                    <a:pt x="2337561" y="2285981"/>
                  </a:lnTo>
                  <a:close/>
                </a:path>
                <a:path w="3134995" h="2432050">
                  <a:moveTo>
                    <a:pt x="1597921" y="2099665"/>
                  </a:moveTo>
                  <a:lnTo>
                    <a:pt x="1590187" y="2104125"/>
                  </a:lnTo>
                  <a:lnTo>
                    <a:pt x="1581406" y="2104275"/>
                  </a:lnTo>
                  <a:lnTo>
                    <a:pt x="1573616" y="2100505"/>
                  </a:lnTo>
                  <a:lnTo>
                    <a:pt x="1568855" y="2093206"/>
                  </a:lnTo>
                  <a:lnTo>
                    <a:pt x="1568238" y="2091081"/>
                  </a:lnTo>
                  <a:lnTo>
                    <a:pt x="1572539" y="2085191"/>
                  </a:lnTo>
                  <a:lnTo>
                    <a:pt x="1574889" y="2084978"/>
                  </a:lnTo>
                  <a:lnTo>
                    <a:pt x="1583151" y="2084548"/>
                  </a:lnTo>
                  <a:lnTo>
                    <a:pt x="1591681" y="2084458"/>
                  </a:lnTo>
                  <a:lnTo>
                    <a:pt x="1610501" y="2084609"/>
                  </a:lnTo>
                  <a:lnTo>
                    <a:pt x="1605107" y="2091109"/>
                  </a:lnTo>
                  <a:lnTo>
                    <a:pt x="1601776" y="2095669"/>
                  </a:lnTo>
                  <a:lnTo>
                    <a:pt x="1597921" y="2099665"/>
                  </a:lnTo>
                  <a:close/>
                </a:path>
                <a:path w="3134995" h="2432050">
                  <a:moveTo>
                    <a:pt x="2642427" y="2431523"/>
                  </a:moveTo>
                  <a:lnTo>
                    <a:pt x="2626679" y="2431523"/>
                  </a:lnTo>
                  <a:lnTo>
                    <a:pt x="2627813" y="2402304"/>
                  </a:lnTo>
                  <a:lnTo>
                    <a:pt x="2642887" y="2402663"/>
                  </a:lnTo>
                  <a:lnTo>
                    <a:pt x="2644497" y="2420219"/>
                  </a:lnTo>
                  <a:lnTo>
                    <a:pt x="2642427" y="2431523"/>
                  </a:lnTo>
                  <a:close/>
                </a:path>
                <a:path w="3134995" h="2432050">
                  <a:moveTo>
                    <a:pt x="2223907" y="2011909"/>
                  </a:moveTo>
                  <a:lnTo>
                    <a:pt x="2206903" y="2003872"/>
                  </a:lnTo>
                  <a:lnTo>
                    <a:pt x="2227403" y="1958154"/>
                  </a:lnTo>
                  <a:lnTo>
                    <a:pt x="2244624" y="1966897"/>
                  </a:lnTo>
                  <a:lnTo>
                    <a:pt x="2223907" y="2011909"/>
                  </a:lnTo>
                  <a:close/>
                </a:path>
                <a:path w="3134995" h="2432050">
                  <a:moveTo>
                    <a:pt x="563289" y="1894548"/>
                  </a:moveTo>
                  <a:lnTo>
                    <a:pt x="527020" y="1917463"/>
                  </a:lnTo>
                  <a:lnTo>
                    <a:pt x="519590" y="1868443"/>
                  </a:lnTo>
                  <a:lnTo>
                    <a:pt x="533286" y="1871500"/>
                  </a:lnTo>
                  <a:lnTo>
                    <a:pt x="543550" y="1878734"/>
                  </a:lnTo>
                  <a:lnTo>
                    <a:pt x="552759" y="1887348"/>
                  </a:lnTo>
                  <a:lnTo>
                    <a:pt x="563289" y="1894548"/>
                  </a:lnTo>
                  <a:close/>
                </a:path>
                <a:path w="3134995" h="2432050">
                  <a:moveTo>
                    <a:pt x="2079410" y="2102394"/>
                  </a:moveTo>
                  <a:lnTo>
                    <a:pt x="2026836" y="2087702"/>
                  </a:lnTo>
                  <a:lnTo>
                    <a:pt x="2033733" y="2065837"/>
                  </a:lnTo>
                  <a:lnTo>
                    <a:pt x="2084892" y="2085698"/>
                  </a:lnTo>
                  <a:lnTo>
                    <a:pt x="2079410" y="2102394"/>
                  </a:lnTo>
                  <a:close/>
                </a:path>
                <a:path w="3134995" h="2432050">
                  <a:moveTo>
                    <a:pt x="1977413" y="2086049"/>
                  </a:moveTo>
                  <a:lnTo>
                    <a:pt x="1974355" y="2086650"/>
                  </a:lnTo>
                  <a:lnTo>
                    <a:pt x="1912929" y="2111619"/>
                  </a:lnTo>
                  <a:lnTo>
                    <a:pt x="1914763" y="2105113"/>
                  </a:lnTo>
                  <a:lnTo>
                    <a:pt x="1931175" y="2068190"/>
                  </a:lnTo>
                  <a:lnTo>
                    <a:pt x="1943834" y="2065303"/>
                  </a:lnTo>
                  <a:lnTo>
                    <a:pt x="1965347" y="2067267"/>
                  </a:lnTo>
                  <a:lnTo>
                    <a:pt x="1969179" y="2067760"/>
                  </a:lnTo>
                  <a:lnTo>
                    <a:pt x="1973189" y="2067800"/>
                  </a:lnTo>
                  <a:lnTo>
                    <a:pt x="1981233" y="2070514"/>
                  </a:lnTo>
                  <a:lnTo>
                    <a:pt x="1985376" y="2073045"/>
                  </a:lnTo>
                  <a:lnTo>
                    <a:pt x="1989609" y="2075134"/>
                  </a:lnTo>
                  <a:lnTo>
                    <a:pt x="1986322" y="2078253"/>
                  </a:lnTo>
                  <a:lnTo>
                    <a:pt x="1983258" y="2081631"/>
                  </a:lnTo>
                  <a:lnTo>
                    <a:pt x="1977413" y="2086049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"/>
              <a:ext cx="3924221" cy="24429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28489" y="2625970"/>
              <a:ext cx="2551119" cy="7002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3156" y="2622151"/>
              <a:ext cx="2323442" cy="7037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2593" y="3694677"/>
              <a:ext cx="2126532" cy="6980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8955" y="3693725"/>
              <a:ext cx="1881482" cy="7839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2616" y="4759572"/>
              <a:ext cx="3194551" cy="6999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8879" y="5822553"/>
              <a:ext cx="4161263" cy="7037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1653" y="6883380"/>
              <a:ext cx="2619232" cy="7096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41128" y="2434931"/>
            <a:ext cx="6165838" cy="747897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 marR="5080" lvl="0" algn="ctr">
              <a:spcBef>
                <a:spcPts val="1080"/>
              </a:spcBef>
            </a:pPr>
            <a:r>
              <a:rPr lang="en-ID" sz="8000" b="1" dirty="0" err="1"/>
              <a:t>Alternatif</a:t>
            </a:r>
            <a:r>
              <a:rPr lang="en-ID" sz="8000" b="1" dirty="0"/>
              <a:t> Yang Ada, </a:t>
            </a:r>
            <a:r>
              <a:rPr lang="en-ID" sz="8000" b="1" dirty="0" err="1"/>
              <a:t>Alasan</a:t>
            </a:r>
            <a:r>
              <a:rPr lang="en-ID" sz="8000" b="1" dirty="0"/>
              <a:t> </a:t>
            </a:r>
            <a:r>
              <a:rPr lang="en-ID" sz="8000" b="1" dirty="0" err="1"/>
              <a:t>Pemilihan</a:t>
            </a:r>
            <a:r>
              <a:rPr lang="en-ID" sz="8000" b="1" dirty="0"/>
              <a:t> </a:t>
            </a:r>
            <a:r>
              <a:rPr lang="en-ID" sz="8000" b="1" dirty="0" err="1"/>
              <a:t>Solusi</a:t>
            </a:r>
            <a:br>
              <a:rPr lang="id-ID" sz="8000" dirty="0"/>
            </a:br>
            <a:r>
              <a:rPr sz="7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77819" y="3139186"/>
            <a:ext cx="9488805" cy="415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600"/>
              </a:lnSpc>
              <a:spcBef>
                <a:spcPts val="100"/>
              </a:spcBef>
            </a:pPr>
            <a:r>
              <a:rPr sz="3600" i="1" spc="-195" dirty="0">
                <a:solidFill>
                  <a:srgbClr val="CDDEEB"/>
                </a:solidFill>
                <a:latin typeface="Trebuchet MS"/>
                <a:cs typeface="Trebuchet MS"/>
              </a:rPr>
              <a:t>Alternatif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untuk </a:t>
            </a:r>
            <a:r>
              <a:rPr sz="3600" i="1" spc="-130" dirty="0">
                <a:solidFill>
                  <a:srgbClr val="CDDEEB"/>
                </a:solidFill>
                <a:latin typeface="Trebuchet MS"/>
                <a:cs typeface="Trebuchet MS"/>
              </a:rPr>
              <a:t>monitoring </a:t>
            </a:r>
            <a:r>
              <a:rPr sz="3600" i="1" spc="-180" dirty="0">
                <a:solidFill>
                  <a:srgbClr val="CDDEEB"/>
                </a:solidFill>
                <a:latin typeface="Trebuchet MS"/>
                <a:cs typeface="Trebuchet MS"/>
              </a:rPr>
              <a:t>sistem </a:t>
            </a:r>
            <a:r>
              <a:rPr sz="3600" i="1" spc="-110" dirty="0">
                <a:solidFill>
                  <a:srgbClr val="CDDEEB"/>
                </a:solidFill>
                <a:latin typeface="Trebuchet MS"/>
                <a:cs typeface="Trebuchet MS"/>
              </a:rPr>
              <a:t>parkir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  </a:t>
            </a:r>
            <a:r>
              <a:rPr sz="3600" i="1" spc="-80" dirty="0">
                <a:solidFill>
                  <a:srgbClr val="CDDEEB"/>
                </a:solidFill>
                <a:latin typeface="Trebuchet MS"/>
                <a:cs typeface="Trebuchet MS"/>
              </a:rPr>
              <a:t>garasi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rumah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yaitu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5" dirty="0">
                <a:solidFill>
                  <a:srgbClr val="CDDEEB"/>
                </a:solidFill>
                <a:latin typeface="Trebuchet MS"/>
                <a:cs typeface="Trebuchet MS"/>
              </a:rPr>
              <a:t>dengan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menggunakan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85" dirty="0">
                <a:solidFill>
                  <a:srgbClr val="CDDEEB"/>
                </a:solidFill>
                <a:latin typeface="Trebuchet MS"/>
                <a:cs typeface="Trebuchet MS"/>
              </a:rPr>
              <a:t>webcam  </a:t>
            </a:r>
            <a:r>
              <a:rPr sz="3600" i="1" spc="-110" dirty="0">
                <a:solidFill>
                  <a:srgbClr val="CDDEEB"/>
                </a:solidFill>
                <a:latin typeface="Trebuchet MS"/>
                <a:cs typeface="Trebuchet MS"/>
              </a:rPr>
              <a:t>atau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70" dirty="0">
                <a:solidFill>
                  <a:srgbClr val="CDDEEB"/>
                </a:solidFill>
                <a:latin typeface="Trebuchet MS"/>
                <a:cs typeface="Trebuchet MS"/>
              </a:rPr>
              <a:t>cctv,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25" dirty="0">
                <a:solidFill>
                  <a:srgbClr val="CDDEEB"/>
                </a:solidFill>
                <a:latin typeface="Trebuchet MS"/>
                <a:cs typeface="Trebuchet MS"/>
              </a:rPr>
              <a:t>namun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0" dirty="0">
                <a:solidFill>
                  <a:srgbClr val="CDDEEB"/>
                </a:solidFill>
                <a:latin typeface="Trebuchet MS"/>
                <a:cs typeface="Trebuchet MS"/>
              </a:rPr>
              <a:t>karena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45" dirty="0">
                <a:solidFill>
                  <a:srgbClr val="CDDEEB"/>
                </a:solidFill>
                <a:latin typeface="Trebuchet MS"/>
                <a:cs typeface="Trebuchet MS"/>
              </a:rPr>
              <a:t>komponen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85" dirty="0">
                <a:solidFill>
                  <a:srgbClr val="CDDEEB"/>
                </a:solidFill>
                <a:latin typeface="Trebuchet MS"/>
                <a:cs typeface="Trebuchet MS"/>
              </a:rPr>
              <a:t>webcam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600" i="1" spc="-120" dirty="0">
                <a:solidFill>
                  <a:srgbClr val="CDDEEB"/>
                </a:solidFill>
                <a:latin typeface="Trebuchet MS"/>
                <a:cs typeface="Trebuchet MS"/>
              </a:rPr>
              <a:t>kamera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cctv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tidak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ada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0" dirty="0">
                <a:solidFill>
                  <a:srgbClr val="CDDEEB"/>
                </a:solidFill>
                <a:latin typeface="Trebuchet MS"/>
                <a:cs typeface="Trebuchet MS"/>
              </a:rPr>
              <a:t>tinkercad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maka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55" dirty="0">
                <a:solidFill>
                  <a:srgbClr val="CDDEEB"/>
                </a:solidFill>
                <a:latin typeface="Trebuchet MS"/>
                <a:cs typeface="Trebuchet MS"/>
              </a:rPr>
              <a:t>solusi 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untuk “Monitoring </a:t>
            </a:r>
            <a:r>
              <a:rPr sz="3600" i="1" spc="-235" dirty="0">
                <a:solidFill>
                  <a:srgbClr val="CDDEEB"/>
                </a:solidFill>
                <a:latin typeface="Trebuchet MS"/>
                <a:cs typeface="Trebuchet MS"/>
              </a:rPr>
              <a:t>Sistem </a:t>
            </a:r>
            <a:r>
              <a:rPr sz="3600" i="1" spc="-114" dirty="0">
                <a:solidFill>
                  <a:srgbClr val="CDDEEB"/>
                </a:solidFill>
                <a:latin typeface="Trebuchet MS"/>
                <a:cs typeface="Trebuchet MS"/>
              </a:rPr>
              <a:t>Parkir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 </a:t>
            </a:r>
            <a:r>
              <a:rPr sz="3600" i="1" spc="-210" dirty="0">
                <a:solidFill>
                  <a:srgbClr val="CDDEEB"/>
                </a:solidFill>
                <a:latin typeface="Trebuchet MS"/>
                <a:cs typeface="Trebuchet MS"/>
              </a:rPr>
              <a:t>Garasi  </a:t>
            </a:r>
            <a:r>
              <a:rPr sz="3600" i="1" spc="-145" dirty="0">
                <a:solidFill>
                  <a:srgbClr val="CDDEEB"/>
                </a:solidFill>
                <a:latin typeface="Trebuchet MS"/>
                <a:cs typeface="Trebuchet MS"/>
              </a:rPr>
              <a:t>Rumah”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menggunakan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ultrasonik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sensor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95" dirty="0">
                <a:solidFill>
                  <a:srgbClr val="CDDEEB"/>
                </a:solidFill>
                <a:latin typeface="Trebuchet MS"/>
                <a:cs typeface="Trebuchet MS"/>
              </a:rPr>
              <a:t>PIR.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129" y="6324784"/>
            <a:ext cx="6261100" cy="3962400"/>
            <a:chOff x="80129" y="6324784"/>
            <a:chExt cx="6261100" cy="3962400"/>
          </a:xfrm>
        </p:grpSpPr>
        <p:sp>
          <p:nvSpPr>
            <p:cNvPr id="3" name="object 3"/>
            <p:cNvSpPr/>
            <p:nvPr/>
          </p:nvSpPr>
          <p:spPr>
            <a:xfrm>
              <a:off x="1556418" y="7383749"/>
              <a:ext cx="4784725" cy="2903855"/>
            </a:xfrm>
            <a:custGeom>
              <a:avLst/>
              <a:gdLst/>
              <a:ahLst/>
              <a:cxnLst/>
              <a:rect l="l" t="t" r="r" b="b"/>
              <a:pathLst>
                <a:path w="4784725" h="2903854">
                  <a:moveTo>
                    <a:pt x="4784554" y="2903250"/>
                  </a:moveTo>
                  <a:lnTo>
                    <a:pt x="3170665" y="2903250"/>
                  </a:lnTo>
                  <a:lnTo>
                    <a:pt x="2862125" y="2690660"/>
                  </a:lnTo>
                  <a:lnTo>
                    <a:pt x="947101" y="1463158"/>
                  </a:lnTo>
                  <a:lnTo>
                    <a:pt x="0" y="758424"/>
                  </a:lnTo>
                  <a:lnTo>
                    <a:pt x="515936" y="0"/>
                  </a:lnTo>
                  <a:lnTo>
                    <a:pt x="4784554" y="290325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129" y="6324784"/>
              <a:ext cx="6239183" cy="396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865360" y="0"/>
            <a:ext cx="3422639" cy="2624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021" y="1321999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699" y="1295399"/>
                </a:moveTo>
                <a:lnTo>
                  <a:pt x="599361" y="1293623"/>
                </a:lnTo>
                <a:lnTo>
                  <a:pt x="551987" y="1288377"/>
                </a:lnTo>
                <a:lnTo>
                  <a:pt x="505704" y="1279786"/>
                </a:lnTo>
                <a:lnTo>
                  <a:pt x="460635" y="1267976"/>
                </a:lnTo>
                <a:lnTo>
                  <a:pt x="416908" y="1253073"/>
                </a:lnTo>
                <a:lnTo>
                  <a:pt x="374646" y="1235201"/>
                </a:lnTo>
                <a:lnTo>
                  <a:pt x="333975" y="1214485"/>
                </a:lnTo>
                <a:lnTo>
                  <a:pt x="295020" y="1191051"/>
                </a:lnTo>
                <a:lnTo>
                  <a:pt x="257907" y="1165024"/>
                </a:lnTo>
                <a:lnTo>
                  <a:pt x="222761" y="1136529"/>
                </a:lnTo>
                <a:lnTo>
                  <a:pt x="189707" y="1105692"/>
                </a:lnTo>
                <a:lnTo>
                  <a:pt x="158870" y="1072638"/>
                </a:lnTo>
                <a:lnTo>
                  <a:pt x="130375" y="1037492"/>
                </a:lnTo>
                <a:lnTo>
                  <a:pt x="104348" y="1000379"/>
                </a:lnTo>
                <a:lnTo>
                  <a:pt x="80914" y="961424"/>
                </a:lnTo>
                <a:lnTo>
                  <a:pt x="60198" y="920753"/>
                </a:lnTo>
                <a:lnTo>
                  <a:pt x="42326" y="878491"/>
                </a:lnTo>
                <a:lnTo>
                  <a:pt x="27423" y="834764"/>
                </a:lnTo>
                <a:lnTo>
                  <a:pt x="15613" y="789695"/>
                </a:lnTo>
                <a:lnTo>
                  <a:pt x="7022" y="743412"/>
                </a:lnTo>
                <a:lnTo>
                  <a:pt x="1776" y="696038"/>
                </a:lnTo>
                <a:lnTo>
                  <a:pt x="0" y="647699"/>
                </a:lnTo>
                <a:lnTo>
                  <a:pt x="1776" y="599361"/>
                </a:lnTo>
                <a:lnTo>
                  <a:pt x="7022" y="551987"/>
                </a:lnTo>
                <a:lnTo>
                  <a:pt x="15613" y="505704"/>
                </a:lnTo>
                <a:lnTo>
                  <a:pt x="27423" y="460635"/>
                </a:lnTo>
                <a:lnTo>
                  <a:pt x="42326" y="416908"/>
                </a:lnTo>
                <a:lnTo>
                  <a:pt x="60198" y="374646"/>
                </a:lnTo>
                <a:lnTo>
                  <a:pt x="80914" y="333975"/>
                </a:lnTo>
                <a:lnTo>
                  <a:pt x="104348" y="295020"/>
                </a:lnTo>
                <a:lnTo>
                  <a:pt x="130375" y="257907"/>
                </a:lnTo>
                <a:lnTo>
                  <a:pt x="158870" y="222761"/>
                </a:lnTo>
                <a:lnTo>
                  <a:pt x="189707" y="189707"/>
                </a:lnTo>
                <a:lnTo>
                  <a:pt x="222761" y="158870"/>
                </a:lnTo>
                <a:lnTo>
                  <a:pt x="257907" y="130375"/>
                </a:lnTo>
                <a:lnTo>
                  <a:pt x="295020" y="104348"/>
                </a:lnTo>
                <a:lnTo>
                  <a:pt x="333975" y="80914"/>
                </a:lnTo>
                <a:lnTo>
                  <a:pt x="374646" y="60198"/>
                </a:lnTo>
                <a:lnTo>
                  <a:pt x="416908" y="42326"/>
                </a:lnTo>
                <a:lnTo>
                  <a:pt x="460635" y="27423"/>
                </a:lnTo>
                <a:lnTo>
                  <a:pt x="505704" y="15613"/>
                </a:lnTo>
                <a:lnTo>
                  <a:pt x="551987" y="7022"/>
                </a:lnTo>
                <a:lnTo>
                  <a:pt x="599361" y="1776"/>
                </a:lnTo>
                <a:lnTo>
                  <a:pt x="647699" y="0"/>
                </a:lnTo>
                <a:lnTo>
                  <a:pt x="696038" y="1776"/>
                </a:lnTo>
                <a:lnTo>
                  <a:pt x="743412" y="7022"/>
                </a:lnTo>
                <a:lnTo>
                  <a:pt x="789695" y="15613"/>
                </a:lnTo>
                <a:lnTo>
                  <a:pt x="834764" y="27423"/>
                </a:lnTo>
                <a:lnTo>
                  <a:pt x="878491" y="42326"/>
                </a:lnTo>
                <a:lnTo>
                  <a:pt x="920753" y="60198"/>
                </a:lnTo>
                <a:lnTo>
                  <a:pt x="961424" y="80914"/>
                </a:lnTo>
                <a:lnTo>
                  <a:pt x="1000379" y="104348"/>
                </a:lnTo>
                <a:lnTo>
                  <a:pt x="1037492" y="130375"/>
                </a:lnTo>
                <a:lnTo>
                  <a:pt x="1072638" y="158870"/>
                </a:lnTo>
                <a:lnTo>
                  <a:pt x="1105692" y="189707"/>
                </a:lnTo>
                <a:lnTo>
                  <a:pt x="1136529" y="222761"/>
                </a:lnTo>
                <a:lnTo>
                  <a:pt x="1165024" y="257907"/>
                </a:lnTo>
                <a:lnTo>
                  <a:pt x="1191051" y="295020"/>
                </a:lnTo>
                <a:lnTo>
                  <a:pt x="1214485" y="333975"/>
                </a:lnTo>
                <a:lnTo>
                  <a:pt x="1235201" y="374646"/>
                </a:lnTo>
                <a:lnTo>
                  <a:pt x="1253073" y="416908"/>
                </a:lnTo>
                <a:lnTo>
                  <a:pt x="1267976" y="460635"/>
                </a:lnTo>
                <a:lnTo>
                  <a:pt x="1279786" y="505704"/>
                </a:lnTo>
                <a:lnTo>
                  <a:pt x="1288377" y="551987"/>
                </a:lnTo>
                <a:lnTo>
                  <a:pt x="1293623" y="599361"/>
                </a:lnTo>
                <a:lnTo>
                  <a:pt x="1295399" y="647699"/>
                </a:lnTo>
                <a:lnTo>
                  <a:pt x="1293623" y="696038"/>
                </a:lnTo>
                <a:lnTo>
                  <a:pt x="1288377" y="743412"/>
                </a:lnTo>
                <a:lnTo>
                  <a:pt x="1279786" y="789695"/>
                </a:lnTo>
                <a:lnTo>
                  <a:pt x="1267976" y="834764"/>
                </a:lnTo>
                <a:lnTo>
                  <a:pt x="1253073" y="878491"/>
                </a:lnTo>
                <a:lnTo>
                  <a:pt x="1235201" y="920753"/>
                </a:lnTo>
                <a:lnTo>
                  <a:pt x="1214485" y="961424"/>
                </a:lnTo>
                <a:lnTo>
                  <a:pt x="1191051" y="1000379"/>
                </a:lnTo>
                <a:lnTo>
                  <a:pt x="1165024" y="1037492"/>
                </a:lnTo>
                <a:lnTo>
                  <a:pt x="1136529" y="1072638"/>
                </a:lnTo>
                <a:lnTo>
                  <a:pt x="1105692" y="1105692"/>
                </a:lnTo>
                <a:lnTo>
                  <a:pt x="1072638" y="1136529"/>
                </a:lnTo>
                <a:lnTo>
                  <a:pt x="1037492" y="1165024"/>
                </a:lnTo>
                <a:lnTo>
                  <a:pt x="1000379" y="1191051"/>
                </a:lnTo>
                <a:lnTo>
                  <a:pt x="961424" y="1214485"/>
                </a:lnTo>
                <a:lnTo>
                  <a:pt x="920753" y="1235201"/>
                </a:lnTo>
                <a:lnTo>
                  <a:pt x="878491" y="1253073"/>
                </a:lnTo>
                <a:lnTo>
                  <a:pt x="834764" y="1267976"/>
                </a:lnTo>
                <a:lnTo>
                  <a:pt x="789695" y="1279786"/>
                </a:lnTo>
                <a:lnTo>
                  <a:pt x="743412" y="1288377"/>
                </a:lnTo>
                <a:lnTo>
                  <a:pt x="696038" y="1293623"/>
                </a:lnTo>
                <a:lnTo>
                  <a:pt x="647699" y="1295399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5518" y="369889"/>
            <a:ext cx="246634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-1675" dirty="0"/>
              <a:t>D</a:t>
            </a:r>
            <a:r>
              <a:rPr sz="6650" spc="-520" dirty="0"/>
              <a:t>e</a:t>
            </a:r>
            <a:r>
              <a:rPr sz="6650" spc="-275" dirty="0"/>
              <a:t>s</a:t>
            </a:r>
            <a:r>
              <a:rPr sz="6650" spc="15" dirty="0"/>
              <a:t>a</a:t>
            </a:r>
            <a:r>
              <a:rPr sz="6650" spc="-375" dirty="0"/>
              <a:t>i</a:t>
            </a:r>
            <a:r>
              <a:rPr sz="6650" spc="-570" dirty="0"/>
              <a:t>n</a:t>
            </a:r>
            <a:endParaRPr sz="6650"/>
          </a:p>
        </p:txBody>
      </p:sp>
      <p:sp>
        <p:nvSpPr>
          <p:cNvPr id="8" name="object 8"/>
          <p:cNvSpPr txBox="1"/>
          <p:nvPr/>
        </p:nvSpPr>
        <p:spPr>
          <a:xfrm>
            <a:off x="2053524" y="1530350"/>
            <a:ext cx="25152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i="1" spc="-615" dirty="0">
                <a:solidFill>
                  <a:srgbClr val="CDDEEB"/>
                </a:solidFill>
                <a:latin typeface="Trebuchet MS"/>
                <a:cs typeface="Trebuchet MS"/>
              </a:rPr>
              <a:t>FLOWCHART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896" y="1524063"/>
            <a:ext cx="5060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710" dirty="0">
                <a:solidFill>
                  <a:srgbClr val="CDDEEB"/>
                </a:solidFill>
                <a:latin typeface="Trebuchet MS"/>
                <a:cs typeface="Trebuchet MS"/>
              </a:rPr>
              <a:t>A</a:t>
            </a:r>
            <a:r>
              <a:rPr sz="5000" i="1" spc="-409" dirty="0">
                <a:solidFill>
                  <a:srgbClr val="CDDEEB"/>
                </a:solidFill>
                <a:latin typeface="Trebuchet MS"/>
                <a:cs typeface="Trebuchet MS"/>
              </a:rPr>
              <a:t>.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23" y="1642550"/>
            <a:ext cx="6310306" cy="8305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9925" y="0"/>
            <a:ext cx="11268075" cy="10287000"/>
          </a:xfrm>
          <a:custGeom>
            <a:avLst/>
            <a:gdLst/>
            <a:ahLst/>
            <a:cxnLst/>
            <a:rect l="l" t="t" r="r" b="b"/>
            <a:pathLst>
              <a:path w="11268075" h="10287000">
                <a:moveTo>
                  <a:pt x="0" y="10287000"/>
                </a:moveTo>
                <a:lnTo>
                  <a:pt x="11268075" y="10287000"/>
                </a:lnTo>
                <a:lnTo>
                  <a:pt x="1126807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019925" cy="10287000"/>
          </a:xfrm>
          <a:custGeom>
            <a:avLst/>
            <a:gdLst/>
            <a:ahLst/>
            <a:cxnLst/>
            <a:rect l="l" t="t" r="r" b="b"/>
            <a:pathLst>
              <a:path w="7019925" h="10287000">
                <a:moveTo>
                  <a:pt x="701992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019925" y="0"/>
                </a:lnTo>
                <a:lnTo>
                  <a:pt x="7019925" y="10287000"/>
                </a:lnTo>
                <a:close/>
              </a:path>
            </a:pathLst>
          </a:custGeom>
          <a:solidFill>
            <a:srgbClr val="6F1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229263" y="8196522"/>
            <a:ext cx="2059305" cy="2091055"/>
            <a:chOff x="16229263" y="8196522"/>
            <a:chExt cx="2059305" cy="2091055"/>
          </a:xfrm>
        </p:grpSpPr>
        <p:sp>
          <p:nvSpPr>
            <p:cNvPr id="5" name="object 5"/>
            <p:cNvSpPr/>
            <p:nvPr/>
          </p:nvSpPr>
          <p:spPr>
            <a:xfrm>
              <a:off x="16266329" y="8243478"/>
              <a:ext cx="2021839" cy="2044064"/>
            </a:xfrm>
            <a:custGeom>
              <a:avLst/>
              <a:gdLst/>
              <a:ahLst/>
              <a:cxnLst/>
              <a:rect l="l" t="t" r="r" b="b"/>
              <a:pathLst>
                <a:path w="2021840" h="2044065">
                  <a:moveTo>
                    <a:pt x="2021670" y="433087"/>
                  </a:moveTo>
                  <a:lnTo>
                    <a:pt x="994183" y="433087"/>
                  </a:lnTo>
                  <a:lnTo>
                    <a:pt x="1211967" y="23308"/>
                  </a:lnTo>
                  <a:lnTo>
                    <a:pt x="1223089" y="9777"/>
                  </a:lnTo>
                  <a:lnTo>
                    <a:pt x="1238015" y="1811"/>
                  </a:lnTo>
                  <a:lnTo>
                    <a:pt x="1254838" y="0"/>
                  </a:lnTo>
                  <a:lnTo>
                    <a:pt x="1271648" y="4934"/>
                  </a:lnTo>
                  <a:lnTo>
                    <a:pt x="2021670" y="399686"/>
                  </a:lnTo>
                  <a:lnTo>
                    <a:pt x="2021670" y="433087"/>
                  </a:lnTo>
                  <a:close/>
                </a:path>
                <a:path w="2021840" h="2044065">
                  <a:moveTo>
                    <a:pt x="1799088" y="2043520"/>
                  </a:moveTo>
                  <a:lnTo>
                    <a:pt x="0" y="2043520"/>
                  </a:lnTo>
                  <a:lnTo>
                    <a:pt x="499008" y="336199"/>
                  </a:lnTo>
                  <a:lnTo>
                    <a:pt x="507148" y="320694"/>
                  </a:lnTo>
                  <a:lnTo>
                    <a:pt x="520151" y="309870"/>
                  </a:lnTo>
                  <a:lnTo>
                    <a:pt x="536260" y="304694"/>
                  </a:lnTo>
                  <a:lnTo>
                    <a:pt x="553716" y="306129"/>
                  </a:lnTo>
                  <a:lnTo>
                    <a:pt x="994183" y="433087"/>
                  </a:lnTo>
                  <a:lnTo>
                    <a:pt x="2021670" y="433087"/>
                  </a:lnTo>
                  <a:lnTo>
                    <a:pt x="2021670" y="1619592"/>
                  </a:lnTo>
                  <a:lnTo>
                    <a:pt x="1799088" y="2043520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21714" y="8492488"/>
              <a:ext cx="978535" cy="1794510"/>
            </a:xfrm>
            <a:custGeom>
              <a:avLst/>
              <a:gdLst/>
              <a:ahLst/>
              <a:cxnLst/>
              <a:rect l="l" t="t" r="r" b="b"/>
              <a:pathLst>
                <a:path w="978534" h="1794509">
                  <a:moveTo>
                    <a:pt x="745821" y="1794508"/>
                  </a:moveTo>
                  <a:lnTo>
                    <a:pt x="0" y="1794508"/>
                  </a:lnTo>
                  <a:lnTo>
                    <a:pt x="518393" y="0"/>
                  </a:lnTo>
                  <a:lnTo>
                    <a:pt x="787483" y="50464"/>
                  </a:lnTo>
                  <a:lnTo>
                    <a:pt x="978066" y="110223"/>
                  </a:lnTo>
                  <a:lnTo>
                    <a:pt x="251921" y="1476458"/>
                  </a:lnTo>
                  <a:lnTo>
                    <a:pt x="246946" y="1492936"/>
                  </a:lnTo>
                  <a:lnTo>
                    <a:pt x="248512" y="1509498"/>
                  </a:lnTo>
                  <a:lnTo>
                    <a:pt x="256084" y="1524318"/>
                  </a:lnTo>
                  <a:lnTo>
                    <a:pt x="269126" y="1535570"/>
                  </a:lnTo>
                  <a:lnTo>
                    <a:pt x="745821" y="1794508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29263" y="8196522"/>
              <a:ext cx="2058736" cy="20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280126" cy="1104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31248" y="0"/>
            <a:ext cx="2056752" cy="2228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7021873"/>
            <a:ext cx="3482340" cy="3265170"/>
            <a:chOff x="0" y="7021873"/>
            <a:chExt cx="3482340" cy="3265170"/>
          </a:xfrm>
        </p:grpSpPr>
        <p:sp>
          <p:nvSpPr>
            <p:cNvPr id="11" name="object 11"/>
            <p:cNvSpPr/>
            <p:nvPr/>
          </p:nvSpPr>
          <p:spPr>
            <a:xfrm>
              <a:off x="0" y="7021873"/>
              <a:ext cx="3482340" cy="3265170"/>
            </a:xfrm>
            <a:custGeom>
              <a:avLst/>
              <a:gdLst/>
              <a:ahLst/>
              <a:cxnLst/>
              <a:rect l="l" t="t" r="r" b="b"/>
              <a:pathLst>
                <a:path w="3482340" h="3265170">
                  <a:moveTo>
                    <a:pt x="0" y="3265125"/>
                  </a:moveTo>
                  <a:lnTo>
                    <a:pt x="0" y="632974"/>
                  </a:lnTo>
                  <a:lnTo>
                    <a:pt x="271196" y="721043"/>
                  </a:lnTo>
                  <a:lnTo>
                    <a:pt x="672131" y="0"/>
                  </a:lnTo>
                  <a:lnTo>
                    <a:pt x="2824934" y="1228758"/>
                  </a:lnTo>
                  <a:lnTo>
                    <a:pt x="2565591" y="1693922"/>
                  </a:lnTo>
                  <a:lnTo>
                    <a:pt x="3161341" y="2522748"/>
                  </a:lnTo>
                  <a:lnTo>
                    <a:pt x="3464871" y="2712904"/>
                  </a:lnTo>
                  <a:lnTo>
                    <a:pt x="3187994" y="3265125"/>
                  </a:lnTo>
                  <a:lnTo>
                    <a:pt x="0" y="3265125"/>
                  </a:lnTo>
                  <a:close/>
                </a:path>
                <a:path w="3482340" h="3265170">
                  <a:moveTo>
                    <a:pt x="3464871" y="2712904"/>
                  </a:moveTo>
                  <a:lnTo>
                    <a:pt x="3161341" y="2522748"/>
                  </a:lnTo>
                  <a:lnTo>
                    <a:pt x="3481850" y="2679039"/>
                  </a:lnTo>
                  <a:lnTo>
                    <a:pt x="3464871" y="2712904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196" y="7021873"/>
              <a:ext cx="2553970" cy="1694180"/>
            </a:xfrm>
            <a:custGeom>
              <a:avLst/>
              <a:gdLst/>
              <a:ahLst/>
              <a:cxnLst/>
              <a:rect l="l" t="t" r="r" b="b"/>
              <a:pathLst>
                <a:path w="2553970" h="1694179">
                  <a:moveTo>
                    <a:pt x="0" y="721043"/>
                  </a:moveTo>
                  <a:lnTo>
                    <a:pt x="400935" y="0"/>
                  </a:lnTo>
                  <a:lnTo>
                    <a:pt x="2553738" y="1228758"/>
                  </a:lnTo>
                  <a:lnTo>
                    <a:pt x="2294395" y="1693922"/>
                  </a:lnTo>
                  <a:lnTo>
                    <a:pt x="1671500" y="827359"/>
                  </a:lnTo>
                  <a:lnTo>
                    <a:pt x="1260326" y="1130320"/>
                  </a:lnTo>
                  <a:lnTo>
                    <a:pt x="0" y="721043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7654848"/>
              <a:ext cx="1531620" cy="2632710"/>
            </a:xfrm>
            <a:custGeom>
              <a:avLst/>
              <a:gdLst/>
              <a:ahLst/>
              <a:cxnLst/>
              <a:rect l="l" t="t" r="r" b="b"/>
              <a:pathLst>
                <a:path w="1531620" h="2632709">
                  <a:moveTo>
                    <a:pt x="0" y="1625792"/>
                  </a:moveTo>
                  <a:lnTo>
                    <a:pt x="0" y="0"/>
                  </a:lnTo>
                  <a:lnTo>
                    <a:pt x="1531507" y="497335"/>
                  </a:lnTo>
                  <a:lnTo>
                    <a:pt x="0" y="1625792"/>
                  </a:lnTo>
                  <a:close/>
                </a:path>
                <a:path w="1531620" h="2632709">
                  <a:moveTo>
                    <a:pt x="0" y="2632151"/>
                  </a:moveTo>
                  <a:lnTo>
                    <a:pt x="0" y="2432702"/>
                  </a:lnTo>
                  <a:lnTo>
                    <a:pt x="148953" y="2632151"/>
                  </a:lnTo>
                  <a:lnTo>
                    <a:pt x="0" y="2632151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7849233"/>
              <a:ext cx="3161665" cy="2437765"/>
            </a:xfrm>
            <a:custGeom>
              <a:avLst/>
              <a:gdLst/>
              <a:ahLst/>
              <a:cxnLst/>
              <a:rect l="l" t="t" r="r" b="b"/>
              <a:pathLst>
                <a:path w="3161665" h="2437765">
                  <a:moveTo>
                    <a:pt x="148910" y="2437765"/>
                  </a:moveTo>
                  <a:lnTo>
                    <a:pt x="0" y="2238375"/>
                  </a:lnTo>
                  <a:lnTo>
                    <a:pt x="0" y="1431427"/>
                  </a:lnTo>
                  <a:lnTo>
                    <a:pt x="1942697" y="0"/>
                  </a:lnTo>
                  <a:lnTo>
                    <a:pt x="3161341" y="1695388"/>
                  </a:lnTo>
                  <a:lnTo>
                    <a:pt x="1338710" y="806631"/>
                  </a:lnTo>
                  <a:lnTo>
                    <a:pt x="473934" y="2437765"/>
                  </a:lnTo>
                  <a:lnTo>
                    <a:pt x="148910" y="2437765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496513" y="279344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699" y="1295399"/>
                </a:moveTo>
                <a:lnTo>
                  <a:pt x="599361" y="1293623"/>
                </a:lnTo>
                <a:lnTo>
                  <a:pt x="551987" y="1288377"/>
                </a:lnTo>
                <a:lnTo>
                  <a:pt x="505704" y="1279786"/>
                </a:lnTo>
                <a:lnTo>
                  <a:pt x="460635" y="1267976"/>
                </a:lnTo>
                <a:lnTo>
                  <a:pt x="416908" y="1253073"/>
                </a:lnTo>
                <a:lnTo>
                  <a:pt x="374646" y="1235201"/>
                </a:lnTo>
                <a:lnTo>
                  <a:pt x="333975" y="1214485"/>
                </a:lnTo>
                <a:lnTo>
                  <a:pt x="295020" y="1191051"/>
                </a:lnTo>
                <a:lnTo>
                  <a:pt x="257907" y="1165024"/>
                </a:lnTo>
                <a:lnTo>
                  <a:pt x="222761" y="1136529"/>
                </a:lnTo>
                <a:lnTo>
                  <a:pt x="189707" y="1105692"/>
                </a:lnTo>
                <a:lnTo>
                  <a:pt x="158870" y="1072638"/>
                </a:lnTo>
                <a:lnTo>
                  <a:pt x="130375" y="1037492"/>
                </a:lnTo>
                <a:lnTo>
                  <a:pt x="104348" y="1000379"/>
                </a:lnTo>
                <a:lnTo>
                  <a:pt x="80914" y="961424"/>
                </a:lnTo>
                <a:lnTo>
                  <a:pt x="60198" y="920753"/>
                </a:lnTo>
                <a:lnTo>
                  <a:pt x="42326" y="878491"/>
                </a:lnTo>
                <a:lnTo>
                  <a:pt x="27423" y="834764"/>
                </a:lnTo>
                <a:lnTo>
                  <a:pt x="15613" y="789695"/>
                </a:lnTo>
                <a:lnTo>
                  <a:pt x="7022" y="743412"/>
                </a:lnTo>
                <a:lnTo>
                  <a:pt x="1776" y="696038"/>
                </a:lnTo>
                <a:lnTo>
                  <a:pt x="0" y="647699"/>
                </a:lnTo>
                <a:lnTo>
                  <a:pt x="1776" y="599361"/>
                </a:lnTo>
                <a:lnTo>
                  <a:pt x="7022" y="551987"/>
                </a:lnTo>
                <a:lnTo>
                  <a:pt x="15613" y="505704"/>
                </a:lnTo>
                <a:lnTo>
                  <a:pt x="27423" y="460635"/>
                </a:lnTo>
                <a:lnTo>
                  <a:pt x="42326" y="416908"/>
                </a:lnTo>
                <a:lnTo>
                  <a:pt x="60198" y="374646"/>
                </a:lnTo>
                <a:lnTo>
                  <a:pt x="80914" y="333975"/>
                </a:lnTo>
                <a:lnTo>
                  <a:pt x="104348" y="295020"/>
                </a:lnTo>
                <a:lnTo>
                  <a:pt x="130375" y="257907"/>
                </a:lnTo>
                <a:lnTo>
                  <a:pt x="158870" y="222761"/>
                </a:lnTo>
                <a:lnTo>
                  <a:pt x="189707" y="189707"/>
                </a:lnTo>
                <a:lnTo>
                  <a:pt x="222761" y="158870"/>
                </a:lnTo>
                <a:lnTo>
                  <a:pt x="257907" y="130375"/>
                </a:lnTo>
                <a:lnTo>
                  <a:pt x="295020" y="104348"/>
                </a:lnTo>
                <a:lnTo>
                  <a:pt x="333975" y="80914"/>
                </a:lnTo>
                <a:lnTo>
                  <a:pt x="374646" y="60198"/>
                </a:lnTo>
                <a:lnTo>
                  <a:pt x="416908" y="42326"/>
                </a:lnTo>
                <a:lnTo>
                  <a:pt x="460635" y="27423"/>
                </a:lnTo>
                <a:lnTo>
                  <a:pt x="505704" y="15613"/>
                </a:lnTo>
                <a:lnTo>
                  <a:pt x="551987" y="7022"/>
                </a:lnTo>
                <a:lnTo>
                  <a:pt x="599361" y="1776"/>
                </a:lnTo>
                <a:lnTo>
                  <a:pt x="647699" y="0"/>
                </a:lnTo>
                <a:lnTo>
                  <a:pt x="696038" y="1776"/>
                </a:lnTo>
                <a:lnTo>
                  <a:pt x="743412" y="7022"/>
                </a:lnTo>
                <a:lnTo>
                  <a:pt x="789695" y="15613"/>
                </a:lnTo>
                <a:lnTo>
                  <a:pt x="834764" y="27423"/>
                </a:lnTo>
                <a:lnTo>
                  <a:pt x="878491" y="42326"/>
                </a:lnTo>
                <a:lnTo>
                  <a:pt x="920753" y="60198"/>
                </a:lnTo>
                <a:lnTo>
                  <a:pt x="961424" y="80914"/>
                </a:lnTo>
                <a:lnTo>
                  <a:pt x="1000379" y="104348"/>
                </a:lnTo>
                <a:lnTo>
                  <a:pt x="1037492" y="130375"/>
                </a:lnTo>
                <a:lnTo>
                  <a:pt x="1072638" y="158870"/>
                </a:lnTo>
                <a:lnTo>
                  <a:pt x="1105692" y="189707"/>
                </a:lnTo>
                <a:lnTo>
                  <a:pt x="1136529" y="222761"/>
                </a:lnTo>
                <a:lnTo>
                  <a:pt x="1165024" y="257907"/>
                </a:lnTo>
                <a:lnTo>
                  <a:pt x="1191051" y="295020"/>
                </a:lnTo>
                <a:lnTo>
                  <a:pt x="1214485" y="333975"/>
                </a:lnTo>
                <a:lnTo>
                  <a:pt x="1235201" y="374646"/>
                </a:lnTo>
                <a:lnTo>
                  <a:pt x="1253073" y="416908"/>
                </a:lnTo>
                <a:lnTo>
                  <a:pt x="1267976" y="460635"/>
                </a:lnTo>
                <a:lnTo>
                  <a:pt x="1279786" y="505704"/>
                </a:lnTo>
                <a:lnTo>
                  <a:pt x="1288377" y="551987"/>
                </a:lnTo>
                <a:lnTo>
                  <a:pt x="1293623" y="599361"/>
                </a:lnTo>
                <a:lnTo>
                  <a:pt x="1295399" y="647699"/>
                </a:lnTo>
                <a:lnTo>
                  <a:pt x="1293623" y="696038"/>
                </a:lnTo>
                <a:lnTo>
                  <a:pt x="1288377" y="743412"/>
                </a:lnTo>
                <a:lnTo>
                  <a:pt x="1279786" y="789695"/>
                </a:lnTo>
                <a:lnTo>
                  <a:pt x="1267976" y="834764"/>
                </a:lnTo>
                <a:lnTo>
                  <a:pt x="1253073" y="878491"/>
                </a:lnTo>
                <a:lnTo>
                  <a:pt x="1235201" y="920753"/>
                </a:lnTo>
                <a:lnTo>
                  <a:pt x="1214485" y="961424"/>
                </a:lnTo>
                <a:lnTo>
                  <a:pt x="1191051" y="1000379"/>
                </a:lnTo>
                <a:lnTo>
                  <a:pt x="1165024" y="1037492"/>
                </a:lnTo>
                <a:lnTo>
                  <a:pt x="1136529" y="1072638"/>
                </a:lnTo>
                <a:lnTo>
                  <a:pt x="1105692" y="1105692"/>
                </a:lnTo>
                <a:lnTo>
                  <a:pt x="1072638" y="1136529"/>
                </a:lnTo>
                <a:lnTo>
                  <a:pt x="1037492" y="1165024"/>
                </a:lnTo>
                <a:lnTo>
                  <a:pt x="1000379" y="1191051"/>
                </a:lnTo>
                <a:lnTo>
                  <a:pt x="961424" y="1214485"/>
                </a:lnTo>
                <a:lnTo>
                  <a:pt x="920753" y="1235201"/>
                </a:lnTo>
                <a:lnTo>
                  <a:pt x="878491" y="1253073"/>
                </a:lnTo>
                <a:lnTo>
                  <a:pt x="834764" y="1267976"/>
                </a:lnTo>
                <a:lnTo>
                  <a:pt x="789695" y="1279786"/>
                </a:lnTo>
                <a:lnTo>
                  <a:pt x="743412" y="1288377"/>
                </a:lnTo>
                <a:lnTo>
                  <a:pt x="696038" y="1293623"/>
                </a:lnTo>
                <a:lnTo>
                  <a:pt x="647699" y="1295399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640" y="1916496"/>
            <a:ext cx="15548176" cy="836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56110" y="581088"/>
            <a:ext cx="684275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i="1" spc="-229" dirty="0">
                <a:solidFill>
                  <a:srgbClr val="FFD3DA"/>
                </a:solidFill>
                <a:latin typeface="Trebuchet MS"/>
                <a:cs typeface="Trebuchet MS"/>
              </a:rPr>
              <a:t>Komponen </a:t>
            </a:r>
            <a:r>
              <a:rPr sz="4700" i="1" spc="-195" dirty="0">
                <a:solidFill>
                  <a:srgbClr val="FFD3DA"/>
                </a:solidFill>
                <a:latin typeface="Trebuchet MS"/>
                <a:cs typeface="Trebuchet MS"/>
              </a:rPr>
              <a:t>Yang</a:t>
            </a:r>
            <a:r>
              <a:rPr sz="4700" i="1" spc="-72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4700" i="1" spc="-195" dirty="0">
                <a:solidFill>
                  <a:srgbClr val="FFD3DA"/>
                </a:solidFill>
                <a:latin typeface="Trebuchet MS"/>
                <a:cs typeface="Trebuchet MS"/>
              </a:rPr>
              <a:t>Dibutuhkan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976731" y="557274"/>
            <a:ext cx="3390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365" dirty="0">
                <a:solidFill>
                  <a:srgbClr val="FFD3DA"/>
                </a:solidFill>
                <a:latin typeface="Trebuchet MS"/>
                <a:cs typeface="Trebuchet MS"/>
              </a:rPr>
              <a:t>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64395" y="2785602"/>
            <a:ext cx="5040630" cy="631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530"/>
              </a:lnSpc>
              <a:spcBef>
                <a:spcPts val="100"/>
              </a:spcBef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40" dirty="0">
                <a:solidFill>
                  <a:srgbClr val="FFD3DA"/>
                </a:solidFill>
                <a:latin typeface="Trebuchet MS"/>
                <a:cs typeface="Trebuchet MS"/>
              </a:rPr>
              <a:t>LCD </a:t>
            </a:r>
            <a:r>
              <a:rPr sz="3800" i="1" spc="-250" dirty="0">
                <a:solidFill>
                  <a:srgbClr val="FFD3DA"/>
                </a:solidFill>
                <a:latin typeface="Trebuchet MS"/>
                <a:cs typeface="Trebuchet MS"/>
              </a:rPr>
              <a:t>16X2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43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  <a:tabLst>
                <a:tab pos="1976755" algn="l"/>
              </a:tabLst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</a:t>
            </a:r>
            <a:r>
              <a:rPr sz="3800" i="1" spc="-36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05" dirty="0">
                <a:solidFill>
                  <a:srgbClr val="FFD3DA"/>
                </a:solidFill>
                <a:latin typeface="Trebuchet MS"/>
                <a:cs typeface="Trebuchet MS"/>
              </a:rPr>
              <a:t>BUZZER	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38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34" dirty="0">
                <a:solidFill>
                  <a:srgbClr val="FFD3DA"/>
                </a:solidFill>
                <a:latin typeface="Trebuchet MS"/>
                <a:cs typeface="Trebuchet MS"/>
              </a:rPr>
              <a:t>POTENSIOMETER</a:t>
            </a:r>
            <a:r>
              <a:rPr sz="3800" i="1" spc="-54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338455" indent="-339090">
              <a:lnSpc>
                <a:spcPts val="4500"/>
              </a:lnSpc>
              <a:buChar char="-"/>
              <a:tabLst>
                <a:tab pos="339090" algn="l"/>
              </a:tabLst>
            </a:pPr>
            <a:r>
              <a:rPr sz="3800" i="1" spc="-425" dirty="0">
                <a:solidFill>
                  <a:srgbClr val="FFD3DA"/>
                </a:solidFill>
                <a:latin typeface="Trebuchet MS"/>
                <a:cs typeface="Trebuchet MS"/>
              </a:rPr>
              <a:t>RESISTOR </a:t>
            </a:r>
            <a:r>
              <a:rPr sz="3800" i="1" spc="-210" dirty="0">
                <a:solidFill>
                  <a:srgbClr val="FFD3DA"/>
                </a:solidFill>
                <a:latin typeface="Trebuchet MS"/>
                <a:cs typeface="Trebuchet MS"/>
              </a:rPr>
              <a:t>220 </a:t>
            </a:r>
            <a:r>
              <a:rPr sz="3800" i="1" spc="-505" dirty="0">
                <a:solidFill>
                  <a:srgbClr val="FFD3DA"/>
                </a:solidFill>
                <a:latin typeface="Trebuchet MS"/>
                <a:cs typeface="Trebuchet MS"/>
              </a:rPr>
              <a:t>OHM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6</a:t>
            </a:r>
            <a:r>
              <a:rPr sz="3800" i="1" spc="-38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535" dirty="0">
                <a:solidFill>
                  <a:srgbClr val="FFD3DA"/>
                </a:solidFill>
                <a:latin typeface="Trebuchet MS"/>
                <a:cs typeface="Trebuchet MS"/>
              </a:rPr>
              <a:t>MOTOR </a:t>
            </a:r>
            <a:r>
              <a:rPr sz="3800" i="1" spc="-515" dirty="0">
                <a:solidFill>
                  <a:srgbClr val="FFD3DA"/>
                </a:solidFill>
                <a:latin typeface="Trebuchet MS"/>
                <a:cs typeface="Trebuchet MS"/>
              </a:rPr>
              <a:t>DC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6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702310" lvl="1" indent="-702945">
              <a:lnSpc>
                <a:spcPts val="4500"/>
              </a:lnSpc>
              <a:buChar char="-"/>
              <a:tabLst>
                <a:tab pos="702945" algn="l"/>
                <a:tab pos="2995295" algn="l"/>
              </a:tabLst>
            </a:pPr>
            <a:r>
              <a:rPr sz="3800" i="1" spc="-425" dirty="0">
                <a:solidFill>
                  <a:srgbClr val="FFD3DA"/>
                </a:solidFill>
                <a:latin typeface="Trebuchet MS"/>
                <a:cs typeface="Trebuchet MS"/>
              </a:rPr>
              <a:t>PUSH</a:t>
            </a:r>
            <a:r>
              <a:rPr sz="3800" i="1" spc="-36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550" dirty="0">
                <a:solidFill>
                  <a:srgbClr val="FFD3DA"/>
                </a:solidFill>
                <a:latin typeface="Trebuchet MS"/>
                <a:cs typeface="Trebuchet MS"/>
              </a:rPr>
              <a:t>BUTTON	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37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5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3800" i="1" spc="-355" dirty="0">
                <a:solidFill>
                  <a:srgbClr val="FFD3DA"/>
                </a:solidFill>
                <a:latin typeface="Trebuchet MS"/>
                <a:cs typeface="Trebuchet MS"/>
              </a:rPr>
              <a:t>PING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3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5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3800" i="1" spc="-170" dirty="0">
                <a:solidFill>
                  <a:srgbClr val="FFD3DA"/>
                </a:solidFill>
                <a:latin typeface="Trebuchet MS"/>
                <a:cs typeface="Trebuchet MS"/>
              </a:rPr>
              <a:t>PIR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4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340" dirty="0">
                <a:solidFill>
                  <a:srgbClr val="FFD3DA"/>
                </a:solidFill>
                <a:latin typeface="Trebuchet MS"/>
                <a:cs typeface="Trebuchet MS"/>
              </a:rPr>
              <a:t>LED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RGB</a:t>
            </a:r>
            <a:r>
              <a:rPr sz="3800" i="1" spc="-5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710565" lvl="1" indent="-711200">
              <a:lnSpc>
                <a:spcPts val="4500"/>
              </a:lnSpc>
              <a:buChar char="-"/>
              <a:tabLst>
                <a:tab pos="711200" algn="l"/>
              </a:tabLst>
            </a:pPr>
            <a:r>
              <a:rPr sz="3800" i="1" spc="-400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3800" i="1" spc="-515" dirty="0">
                <a:solidFill>
                  <a:srgbClr val="FFD3DA"/>
                </a:solidFill>
                <a:latin typeface="Trebuchet MS"/>
                <a:cs typeface="Trebuchet MS"/>
              </a:rPr>
              <a:t>UNO</a:t>
            </a:r>
            <a:r>
              <a:rPr sz="3800" i="1" spc="1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6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3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</a:t>
            </a:r>
            <a:r>
              <a:rPr sz="3800" i="1" spc="-38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370" dirty="0">
                <a:solidFill>
                  <a:srgbClr val="FFD3DA"/>
                </a:solidFill>
                <a:latin typeface="Trebuchet MS"/>
                <a:cs typeface="Trebuchet MS"/>
              </a:rPr>
              <a:t>KABEL JUMPER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9925" y="0"/>
            <a:ext cx="11268075" cy="10287000"/>
          </a:xfrm>
          <a:custGeom>
            <a:avLst/>
            <a:gdLst/>
            <a:ahLst/>
            <a:cxnLst/>
            <a:rect l="l" t="t" r="r" b="b"/>
            <a:pathLst>
              <a:path w="11268075" h="10287000">
                <a:moveTo>
                  <a:pt x="0" y="10287000"/>
                </a:moveTo>
                <a:lnTo>
                  <a:pt x="11268075" y="10287000"/>
                </a:lnTo>
                <a:lnTo>
                  <a:pt x="1126807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285210" cy="10287000"/>
            <a:chOff x="0" y="0"/>
            <a:chExt cx="1628521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019925" cy="10287000"/>
            </a:xfrm>
            <a:custGeom>
              <a:avLst/>
              <a:gdLst/>
              <a:ahLst/>
              <a:cxnLst/>
              <a:rect l="l" t="t" r="r" b="b"/>
              <a:pathLst>
                <a:path w="7019925" h="10287000">
                  <a:moveTo>
                    <a:pt x="70199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019925" y="0"/>
                  </a:lnTo>
                  <a:lnTo>
                    <a:pt x="7019925" y="10287000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6662" y="3362919"/>
              <a:ext cx="13468349" cy="5895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3241675" cy="1663700"/>
            </a:xfrm>
            <a:custGeom>
              <a:avLst/>
              <a:gdLst/>
              <a:ahLst/>
              <a:cxnLst/>
              <a:rect l="l" t="t" r="r" b="b"/>
              <a:pathLst>
                <a:path w="3241675" h="1663700">
                  <a:moveTo>
                    <a:pt x="3214813" y="215900"/>
                  </a:moveTo>
                  <a:lnTo>
                    <a:pt x="1573375" y="215900"/>
                  </a:lnTo>
                  <a:lnTo>
                    <a:pt x="1590813" y="203200"/>
                  </a:lnTo>
                  <a:lnTo>
                    <a:pt x="1642392" y="190500"/>
                  </a:lnTo>
                  <a:lnTo>
                    <a:pt x="1694194" y="190500"/>
                  </a:lnTo>
                  <a:lnTo>
                    <a:pt x="1797695" y="165100"/>
                  </a:lnTo>
                  <a:lnTo>
                    <a:pt x="1828239" y="165100"/>
                  </a:lnTo>
                  <a:lnTo>
                    <a:pt x="1858812" y="152400"/>
                  </a:lnTo>
                  <a:lnTo>
                    <a:pt x="1889326" y="152400"/>
                  </a:lnTo>
                  <a:lnTo>
                    <a:pt x="1919692" y="139700"/>
                  </a:lnTo>
                  <a:lnTo>
                    <a:pt x="1970228" y="139700"/>
                  </a:lnTo>
                  <a:lnTo>
                    <a:pt x="1995644" y="127000"/>
                  </a:lnTo>
                  <a:lnTo>
                    <a:pt x="2020764" y="127000"/>
                  </a:lnTo>
                  <a:lnTo>
                    <a:pt x="2051613" y="114300"/>
                  </a:lnTo>
                  <a:lnTo>
                    <a:pt x="2082602" y="114300"/>
                  </a:lnTo>
                  <a:lnTo>
                    <a:pt x="2113606" y="101600"/>
                  </a:lnTo>
                  <a:lnTo>
                    <a:pt x="2144499" y="101600"/>
                  </a:lnTo>
                  <a:lnTo>
                    <a:pt x="2168823" y="88900"/>
                  </a:lnTo>
                  <a:lnTo>
                    <a:pt x="2217797" y="88900"/>
                  </a:lnTo>
                  <a:lnTo>
                    <a:pt x="2242255" y="76200"/>
                  </a:lnTo>
                  <a:lnTo>
                    <a:pt x="2280349" y="76200"/>
                  </a:lnTo>
                  <a:lnTo>
                    <a:pt x="2356539" y="50800"/>
                  </a:lnTo>
                  <a:lnTo>
                    <a:pt x="2394811" y="50800"/>
                  </a:lnTo>
                  <a:lnTo>
                    <a:pt x="2415974" y="38100"/>
                  </a:lnTo>
                  <a:lnTo>
                    <a:pt x="2458271" y="38100"/>
                  </a:lnTo>
                  <a:lnTo>
                    <a:pt x="2479301" y="25400"/>
                  </a:lnTo>
                  <a:lnTo>
                    <a:pt x="2502731" y="25400"/>
                  </a:lnTo>
                  <a:lnTo>
                    <a:pt x="2549679" y="12700"/>
                  </a:lnTo>
                  <a:lnTo>
                    <a:pt x="2573109" y="12700"/>
                  </a:lnTo>
                  <a:lnTo>
                    <a:pt x="2618346" y="0"/>
                  </a:lnTo>
                  <a:lnTo>
                    <a:pt x="3137505" y="0"/>
                  </a:lnTo>
                  <a:lnTo>
                    <a:pt x="3149487" y="12700"/>
                  </a:lnTo>
                  <a:lnTo>
                    <a:pt x="3163329" y="50800"/>
                  </a:lnTo>
                  <a:lnTo>
                    <a:pt x="3175120" y="76200"/>
                  </a:lnTo>
                  <a:lnTo>
                    <a:pt x="3191618" y="127000"/>
                  </a:lnTo>
                  <a:lnTo>
                    <a:pt x="3205837" y="177800"/>
                  </a:lnTo>
                  <a:lnTo>
                    <a:pt x="3214813" y="215900"/>
                  </a:lnTo>
                  <a:close/>
                </a:path>
                <a:path w="3241675" h="1663700">
                  <a:moveTo>
                    <a:pt x="0" y="1028700"/>
                  </a:moveTo>
                  <a:lnTo>
                    <a:pt x="0" y="50800"/>
                  </a:lnTo>
                  <a:lnTo>
                    <a:pt x="35060" y="50800"/>
                  </a:lnTo>
                  <a:lnTo>
                    <a:pt x="142794" y="76200"/>
                  </a:lnTo>
                  <a:lnTo>
                    <a:pt x="236185" y="101600"/>
                  </a:lnTo>
                  <a:lnTo>
                    <a:pt x="282994" y="101600"/>
                  </a:lnTo>
                  <a:lnTo>
                    <a:pt x="376840" y="127000"/>
                  </a:lnTo>
                  <a:lnTo>
                    <a:pt x="423121" y="127000"/>
                  </a:lnTo>
                  <a:lnTo>
                    <a:pt x="515919" y="152400"/>
                  </a:lnTo>
                  <a:lnTo>
                    <a:pt x="562244" y="152400"/>
                  </a:lnTo>
                  <a:lnTo>
                    <a:pt x="640862" y="165100"/>
                  </a:lnTo>
                  <a:lnTo>
                    <a:pt x="719538" y="190500"/>
                  </a:lnTo>
                  <a:lnTo>
                    <a:pt x="765916" y="190500"/>
                  </a:lnTo>
                  <a:lnTo>
                    <a:pt x="812339" y="203200"/>
                  </a:lnTo>
                  <a:lnTo>
                    <a:pt x="858850" y="203200"/>
                  </a:lnTo>
                  <a:lnTo>
                    <a:pt x="905495" y="215900"/>
                  </a:lnTo>
                  <a:lnTo>
                    <a:pt x="945348" y="215900"/>
                  </a:lnTo>
                  <a:lnTo>
                    <a:pt x="985119" y="228600"/>
                  </a:lnTo>
                  <a:lnTo>
                    <a:pt x="1024876" y="228600"/>
                  </a:lnTo>
                  <a:lnTo>
                    <a:pt x="1064684" y="241300"/>
                  </a:lnTo>
                  <a:lnTo>
                    <a:pt x="3219754" y="241300"/>
                  </a:lnTo>
                  <a:lnTo>
                    <a:pt x="3227551" y="292100"/>
                  </a:lnTo>
                  <a:lnTo>
                    <a:pt x="3234512" y="342900"/>
                  </a:lnTo>
                  <a:lnTo>
                    <a:pt x="3239119" y="393700"/>
                  </a:lnTo>
                  <a:lnTo>
                    <a:pt x="3241121" y="444500"/>
                  </a:lnTo>
                  <a:lnTo>
                    <a:pt x="3240264" y="495300"/>
                  </a:lnTo>
                  <a:lnTo>
                    <a:pt x="3235833" y="546100"/>
                  </a:lnTo>
                  <a:lnTo>
                    <a:pt x="3227551" y="596900"/>
                  </a:lnTo>
                  <a:lnTo>
                    <a:pt x="3215988" y="635000"/>
                  </a:lnTo>
                  <a:lnTo>
                    <a:pt x="3200013" y="673100"/>
                  </a:lnTo>
                  <a:lnTo>
                    <a:pt x="3182291" y="711200"/>
                  </a:lnTo>
                  <a:lnTo>
                    <a:pt x="3176690" y="723900"/>
                  </a:lnTo>
                  <a:lnTo>
                    <a:pt x="1678698" y="723900"/>
                  </a:lnTo>
                  <a:lnTo>
                    <a:pt x="1671960" y="736600"/>
                  </a:lnTo>
                  <a:lnTo>
                    <a:pt x="1667338" y="736600"/>
                  </a:lnTo>
                  <a:lnTo>
                    <a:pt x="1669617" y="749300"/>
                  </a:lnTo>
                  <a:lnTo>
                    <a:pt x="1691217" y="787400"/>
                  </a:lnTo>
                  <a:lnTo>
                    <a:pt x="1104560" y="787400"/>
                  </a:lnTo>
                  <a:lnTo>
                    <a:pt x="1075359" y="800100"/>
                  </a:lnTo>
                  <a:lnTo>
                    <a:pt x="1045891" y="800100"/>
                  </a:lnTo>
                  <a:lnTo>
                    <a:pt x="1016305" y="812800"/>
                  </a:lnTo>
                  <a:lnTo>
                    <a:pt x="986748" y="812800"/>
                  </a:lnTo>
                  <a:lnTo>
                    <a:pt x="922808" y="838200"/>
                  </a:lnTo>
                  <a:lnTo>
                    <a:pt x="890764" y="838200"/>
                  </a:lnTo>
                  <a:lnTo>
                    <a:pt x="858749" y="850900"/>
                  </a:lnTo>
                  <a:lnTo>
                    <a:pt x="809705" y="850900"/>
                  </a:lnTo>
                  <a:lnTo>
                    <a:pt x="711231" y="876300"/>
                  </a:lnTo>
                  <a:lnTo>
                    <a:pt x="662053" y="876300"/>
                  </a:lnTo>
                  <a:lnTo>
                    <a:pt x="572677" y="901700"/>
                  </a:lnTo>
                  <a:lnTo>
                    <a:pt x="527882" y="901700"/>
                  </a:lnTo>
                  <a:lnTo>
                    <a:pt x="483124" y="914400"/>
                  </a:lnTo>
                  <a:lnTo>
                    <a:pt x="446649" y="927100"/>
                  </a:lnTo>
                  <a:lnTo>
                    <a:pt x="410330" y="927100"/>
                  </a:lnTo>
                  <a:lnTo>
                    <a:pt x="374026" y="939800"/>
                  </a:lnTo>
                  <a:lnTo>
                    <a:pt x="337595" y="939800"/>
                  </a:lnTo>
                  <a:lnTo>
                    <a:pt x="31590" y="1016000"/>
                  </a:lnTo>
                  <a:lnTo>
                    <a:pt x="0" y="1028700"/>
                  </a:lnTo>
                  <a:close/>
                </a:path>
                <a:path w="3241675" h="1663700">
                  <a:moveTo>
                    <a:pt x="1520062" y="203200"/>
                  </a:moveTo>
                  <a:lnTo>
                    <a:pt x="1307178" y="203200"/>
                  </a:lnTo>
                  <a:lnTo>
                    <a:pt x="1333827" y="190500"/>
                  </a:lnTo>
                  <a:lnTo>
                    <a:pt x="1516035" y="190500"/>
                  </a:lnTo>
                  <a:lnTo>
                    <a:pt x="1520062" y="203200"/>
                  </a:lnTo>
                  <a:close/>
                </a:path>
                <a:path w="3241675" h="1663700">
                  <a:moveTo>
                    <a:pt x="3219754" y="241300"/>
                  </a:moveTo>
                  <a:lnTo>
                    <a:pt x="1144910" y="241300"/>
                  </a:lnTo>
                  <a:lnTo>
                    <a:pt x="1155721" y="228600"/>
                  </a:lnTo>
                  <a:lnTo>
                    <a:pt x="1168323" y="215900"/>
                  </a:lnTo>
                  <a:lnTo>
                    <a:pt x="1184063" y="203200"/>
                  </a:lnTo>
                  <a:lnTo>
                    <a:pt x="1539389" y="203200"/>
                  </a:lnTo>
                  <a:lnTo>
                    <a:pt x="1556197" y="215900"/>
                  </a:lnTo>
                  <a:lnTo>
                    <a:pt x="3214813" y="215900"/>
                  </a:lnTo>
                  <a:lnTo>
                    <a:pt x="3217804" y="228600"/>
                  </a:lnTo>
                  <a:lnTo>
                    <a:pt x="3219754" y="241300"/>
                  </a:lnTo>
                  <a:close/>
                </a:path>
                <a:path w="3241675" h="1663700">
                  <a:moveTo>
                    <a:pt x="1720074" y="736600"/>
                  </a:moveTo>
                  <a:lnTo>
                    <a:pt x="1709890" y="736600"/>
                  </a:lnTo>
                  <a:lnTo>
                    <a:pt x="1689105" y="723900"/>
                  </a:lnTo>
                  <a:lnTo>
                    <a:pt x="1758603" y="723900"/>
                  </a:lnTo>
                  <a:lnTo>
                    <a:pt x="1720074" y="736600"/>
                  </a:lnTo>
                  <a:close/>
                </a:path>
                <a:path w="3241675" h="1663700">
                  <a:moveTo>
                    <a:pt x="3139133" y="774700"/>
                  </a:moveTo>
                  <a:lnTo>
                    <a:pt x="2850127" y="774700"/>
                  </a:lnTo>
                  <a:lnTo>
                    <a:pt x="2796099" y="762000"/>
                  </a:lnTo>
                  <a:lnTo>
                    <a:pt x="2504511" y="762000"/>
                  </a:lnTo>
                  <a:lnTo>
                    <a:pt x="2473665" y="749300"/>
                  </a:lnTo>
                  <a:lnTo>
                    <a:pt x="2270747" y="749300"/>
                  </a:lnTo>
                  <a:lnTo>
                    <a:pt x="2223699" y="736600"/>
                  </a:lnTo>
                  <a:lnTo>
                    <a:pt x="1797103" y="736600"/>
                  </a:lnTo>
                  <a:lnTo>
                    <a:pt x="1758603" y="723900"/>
                  </a:lnTo>
                  <a:lnTo>
                    <a:pt x="3176690" y="723900"/>
                  </a:lnTo>
                  <a:lnTo>
                    <a:pt x="3165487" y="749300"/>
                  </a:lnTo>
                  <a:lnTo>
                    <a:pt x="3153058" y="762000"/>
                  </a:lnTo>
                  <a:lnTo>
                    <a:pt x="3139133" y="774700"/>
                  </a:lnTo>
                  <a:close/>
                </a:path>
                <a:path w="3241675" h="1663700">
                  <a:moveTo>
                    <a:pt x="1030572" y="1549400"/>
                  </a:moveTo>
                  <a:lnTo>
                    <a:pt x="1013358" y="1549400"/>
                  </a:lnTo>
                  <a:lnTo>
                    <a:pt x="1015885" y="1536700"/>
                  </a:lnTo>
                  <a:lnTo>
                    <a:pt x="1017804" y="1524000"/>
                  </a:lnTo>
                  <a:lnTo>
                    <a:pt x="1019330" y="1524000"/>
                  </a:lnTo>
                  <a:lnTo>
                    <a:pt x="1021404" y="1511300"/>
                  </a:lnTo>
                  <a:lnTo>
                    <a:pt x="1024966" y="1498600"/>
                  </a:lnTo>
                  <a:lnTo>
                    <a:pt x="1028763" y="1485900"/>
                  </a:lnTo>
                  <a:lnTo>
                    <a:pt x="1030059" y="1473200"/>
                  </a:lnTo>
                  <a:lnTo>
                    <a:pt x="1030584" y="1460500"/>
                  </a:lnTo>
                  <a:lnTo>
                    <a:pt x="1032072" y="1447800"/>
                  </a:lnTo>
                  <a:lnTo>
                    <a:pt x="1037839" y="1409700"/>
                  </a:lnTo>
                  <a:lnTo>
                    <a:pt x="1043029" y="1384300"/>
                  </a:lnTo>
                  <a:lnTo>
                    <a:pt x="1048129" y="1346200"/>
                  </a:lnTo>
                  <a:lnTo>
                    <a:pt x="1053629" y="1320800"/>
                  </a:lnTo>
                  <a:lnTo>
                    <a:pt x="1061326" y="1282700"/>
                  </a:lnTo>
                  <a:lnTo>
                    <a:pt x="1068830" y="1231900"/>
                  </a:lnTo>
                  <a:lnTo>
                    <a:pt x="1076215" y="1193800"/>
                  </a:lnTo>
                  <a:lnTo>
                    <a:pt x="1083556" y="1143000"/>
                  </a:lnTo>
                  <a:lnTo>
                    <a:pt x="1089341" y="1117600"/>
                  </a:lnTo>
                  <a:lnTo>
                    <a:pt x="1094897" y="1079500"/>
                  </a:lnTo>
                  <a:lnTo>
                    <a:pt x="1100290" y="1041400"/>
                  </a:lnTo>
                  <a:lnTo>
                    <a:pt x="1105587" y="1016000"/>
                  </a:lnTo>
                  <a:lnTo>
                    <a:pt x="1113800" y="965200"/>
                  </a:lnTo>
                  <a:lnTo>
                    <a:pt x="1122258" y="914400"/>
                  </a:lnTo>
                  <a:lnTo>
                    <a:pt x="1129427" y="863600"/>
                  </a:lnTo>
                  <a:lnTo>
                    <a:pt x="1133776" y="812800"/>
                  </a:lnTo>
                  <a:lnTo>
                    <a:pt x="1134930" y="800100"/>
                  </a:lnTo>
                  <a:lnTo>
                    <a:pt x="1132207" y="787400"/>
                  </a:lnTo>
                  <a:lnTo>
                    <a:pt x="1691217" y="787400"/>
                  </a:lnTo>
                  <a:lnTo>
                    <a:pt x="1711919" y="838200"/>
                  </a:lnTo>
                  <a:lnTo>
                    <a:pt x="1732093" y="889000"/>
                  </a:lnTo>
                  <a:lnTo>
                    <a:pt x="1752112" y="927100"/>
                  </a:lnTo>
                  <a:lnTo>
                    <a:pt x="1772348" y="977900"/>
                  </a:lnTo>
                  <a:lnTo>
                    <a:pt x="1815376" y="1079500"/>
                  </a:lnTo>
                  <a:lnTo>
                    <a:pt x="1844083" y="1143000"/>
                  </a:lnTo>
                  <a:lnTo>
                    <a:pt x="1635979" y="1143000"/>
                  </a:lnTo>
                  <a:lnTo>
                    <a:pt x="1633137" y="1155700"/>
                  </a:lnTo>
                  <a:lnTo>
                    <a:pt x="1631021" y="1168400"/>
                  </a:lnTo>
                  <a:lnTo>
                    <a:pt x="1629593" y="1168400"/>
                  </a:lnTo>
                  <a:lnTo>
                    <a:pt x="1628417" y="1181100"/>
                  </a:lnTo>
                  <a:lnTo>
                    <a:pt x="1627056" y="1181100"/>
                  </a:lnTo>
                  <a:lnTo>
                    <a:pt x="1623902" y="1193800"/>
                  </a:lnTo>
                  <a:lnTo>
                    <a:pt x="1447416" y="1193800"/>
                  </a:lnTo>
                  <a:lnTo>
                    <a:pt x="1442812" y="1206500"/>
                  </a:lnTo>
                  <a:lnTo>
                    <a:pt x="1441198" y="1219200"/>
                  </a:lnTo>
                  <a:lnTo>
                    <a:pt x="1440798" y="1231900"/>
                  </a:lnTo>
                  <a:lnTo>
                    <a:pt x="1439836" y="1244600"/>
                  </a:lnTo>
                  <a:lnTo>
                    <a:pt x="1433509" y="1295400"/>
                  </a:lnTo>
                  <a:lnTo>
                    <a:pt x="1427952" y="1358900"/>
                  </a:lnTo>
                  <a:lnTo>
                    <a:pt x="1426459" y="1371600"/>
                  </a:lnTo>
                  <a:lnTo>
                    <a:pt x="1233415" y="1371600"/>
                  </a:lnTo>
                  <a:lnTo>
                    <a:pt x="1226558" y="1384300"/>
                  </a:lnTo>
                  <a:lnTo>
                    <a:pt x="1140538" y="1460500"/>
                  </a:lnTo>
                  <a:lnTo>
                    <a:pt x="1097983" y="1485900"/>
                  </a:lnTo>
                  <a:lnTo>
                    <a:pt x="1056235" y="1524000"/>
                  </a:lnTo>
                  <a:lnTo>
                    <a:pt x="1050204" y="1536700"/>
                  </a:lnTo>
                  <a:lnTo>
                    <a:pt x="1037314" y="1536700"/>
                  </a:lnTo>
                  <a:lnTo>
                    <a:pt x="1030572" y="1549400"/>
                  </a:lnTo>
                  <a:close/>
                </a:path>
                <a:path w="3241675" h="1663700">
                  <a:moveTo>
                    <a:pt x="1919771" y="1333500"/>
                  </a:moveTo>
                  <a:lnTo>
                    <a:pt x="1891055" y="1320800"/>
                  </a:lnTo>
                  <a:lnTo>
                    <a:pt x="1865099" y="1308100"/>
                  </a:lnTo>
                  <a:lnTo>
                    <a:pt x="1840699" y="1282700"/>
                  </a:lnTo>
                  <a:lnTo>
                    <a:pt x="1816646" y="1270000"/>
                  </a:lnTo>
                  <a:lnTo>
                    <a:pt x="1677514" y="1181100"/>
                  </a:lnTo>
                  <a:lnTo>
                    <a:pt x="1660300" y="1168400"/>
                  </a:lnTo>
                  <a:lnTo>
                    <a:pt x="1651752" y="1155700"/>
                  </a:lnTo>
                  <a:lnTo>
                    <a:pt x="1643323" y="1155700"/>
                  </a:lnTo>
                  <a:lnTo>
                    <a:pt x="1637558" y="1143000"/>
                  </a:lnTo>
                  <a:lnTo>
                    <a:pt x="1844083" y="1143000"/>
                  </a:lnTo>
                  <a:lnTo>
                    <a:pt x="1849824" y="1155700"/>
                  </a:lnTo>
                  <a:lnTo>
                    <a:pt x="1869936" y="1193800"/>
                  </a:lnTo>
                  <a:lnTo>
                    <a:pt x="1889915" y="1244600"/>
                  </a:lnTo>
                  <a:lnTo>
                    <a:pt x="1909664" y="1282700"/>
                  </a:lnTo>
                  <a:lnTo>
                    <a:pt x="1912920" y="1295400"/>
                  </a:lnTo>
                  <a:lnTo>
                    <a:pt x="1915339" y="1308100"/>
                  </a:lnTo>
                  <a:lnTo>
                    <a:pt x="1917448" y="1320800"/>
                  </a:lnTo>
                  <a:lnTo>
                    <a:pt x="1919771" y="1333500"/>
                  </a:lnTo>
                  <a:close/>
                </a:path>
                <a:path w="3241675" h="1663700">
                  <a:moveTo>
                    <a:pt x="1556464" y="1447800"/>
                  </a:moveTo>
                  <a:lnTo>
                    <a:pt x="1528669" y="1447800"/>
                  </a:lnTo>
                  <a:lnTo>
                    <a:pt x="1523125" y="1435100"/>
                  </a:lnTo>
                  <a:lnTo>
                    <a:pt x="1518670" y="1435100"/>
                  </a:lnTo>
                  <a:lnTo>
                    <a:pt x="1515089" y="1422400"/>
                  </a:lnTo>
                  <a:lnTo>
                    <a:pt x="1512166" y="1409700"/>
                  </a:lnTo>
                  <a:lnTo>
                    <a:pt x="1498971" y="1371600"/>
                  </a:lnTo>
                  <a:lnTo>
                    <a:pt x="1485851" y="1333500"/>
                  </a:lnTo>
                  <a:lnTo>
                    <a:pt x="1473057" y="1282700"/>
                  </a:lnTo>
                  <a:lnTo>
                    <a:pt x="1460840" y="1244600"/>
                  </a:lnTo>
                  <a:lnTo>
                    <a:pt x="1457588" y="1231900"/>
                  </a:lnTo>
                  <a:lnTo>
                    <a:pt x="1454661" y="1219200"/>
                  </a:lnTo>
                  <a:lnTo>
                    <a:pt x="1451468" y="1206500"/>
                  </a:lnTo>
                  <a:lnTo>
                    <a:pt x="1447416" y="1193800"/>
                  </a:lnTo>
                  <a:lnTo>
                    <a:pt x="1623902" y="1193800"/>
                  </a:lnTo>
                  <a:lnTo>
                    <a:pt x="1614440" y="1231900"/>
                  </a:lnTo>
                  <a:lnTo>
                    <a:pt x="1600979" y="1282700"/>
                  </a:lnTo>
                  <a:lnTo>
                    <a:pt x="1588081" y="1320800"/>
                  </a:lnTo>
                  <a:lnTo>
                    <a:pt x="1577152" y="1371600"/>
                  </a:lnTo>
                  <a:lnTo>
                    <a:pt x="1573131" y="1397000"/>
                  </a:lnTo>
                  <a:lnTo>
                    <a:pt x="1568318" y="1409700"/>
                  </a:lnTo>
                  <a:lnTo>
                    <a:pt x="1562750" y="1435100"/>
                  </a:lnTo>
                  <a:lnTo>
                    <a:pt x="1556464" y="1447800"/>
                  </a:lnTo>
                  <a:close/>
                </a:path>
                <a:path w="3241675" h="1663700">
                  <a:moveTo>
                    <a:pt x="1388589" y="1651000"/>
                  </a:moveTo>
                  <a:lnTo>
                    <a:pt x="1367190" y="1651000"/>
                  </a:lnTo>
                  <a:lnTo>
                    <a:pt x="1346123" y="1612900"/>
                  </a:lnTo>
                  <a:lnTo>
                    <a:pt x="1327047" y="1574800"/>
                  </a:lnTo>
                  <a:lnTo>
                    <a:pt x="1309171" y="1536700"/>
                  </a:lnTo>
                  <a:lnTo>
                    <a:pt x="1291702" y="1485900"/>
                  </a:lnTo>
                  <a:lnTo>
                    <a:pt x="1280519" y="1460500"/>
                  </a:lnTo>
                  <a:lnTo>
                    <a:pt x="1269454" y="1435100"/>
                  </a:lnTo>
                  <a:lnTo>
                    <a:pt x="1258478" y="1409700"/>
                  </a:lnTo>
                  <a:lnTo>
                    <a:pt x="1247562" y="1384300"/>
                  </a:lnTo>
                  <a:lnTo>
                    <a:pt x="1243636" y="1384300"/>
                  </a:lnTo>
                  <a:lnTo>
                    <a:pt x="1239014" y="1371600"/>
                  </a:lnTo>
                  <a:lnTo>
                    <a:pt x="1426459" y="1371600"/>
                  </a:lnTo>
                  <a:lnTo>
                    <a:pt x="1421980" y="1409700"/>
                  </a:lnTo>
                  <a:lnTo>
                    <a:pt x="1414410" y="1460500"/>
                  </a:lnTo>
                  <a:lnTo>
                    <a:pt x="1410217" y="1485900"/>
                  </a:lnTo>
                  <a:lnTo>
                    <a:pt x="1406691" y="1524000"/>
                  </a:lnTo>
                  <a:lnTo>
                    <a:pt x="1403017" y="1549400"/>
                  </a:lnTo>
                  <a:lnTo>
                    <a:pt x="1398380" y="1574800"/>
                  </a:lnTo>
                  <a:lnTo>
                    <a:pt x="1395152" y="1587500"/>
                  </a:lnTo>
                  <a:lnTo>
                    <a:pt x="1392330" y="1612900"/>
                  </a:lnTo>
                  <a:lnTo>
                    <a:pt x="1390086" y="1625600"/>
                  </a:lnTo>
                  <a:lnTo>
                    <a:pt x="1388589" y="1651000"/>
                  </a:lnTo>
                  <a:close/>
                </a:path>
                <a:path w="3241675" h="1663700">
                  <a:moveTo>
                    <a:pt x="1545054" y="1460500"/>
                  </a:moveTo>
                  <a:lnTo>
                    <a:pt x="1536987" y="1447800"/>
                  </a:lnTo>
                  <a:lnTo>
                    <a:pt x="1551877" y="1447800"/>
                  </a:lnTo>
                  <a:lnTo>
                    <a:pt x="1545054" y="1460500"/>
                  </a:lnTo>
                  <a:close/>
                </a:path>
                <a:path w="3241675" h="1663700">
                  <a:moveTo>
                    <a:pt x="1385431" y="1663700"/>
                  </a:moveTo>
                  <a:lnTo>
                    <a:pt x="1371612" y="1663700"/>
                  </a:lnTo>
                  <a:lnTo>
                    <a:pt x="1370033" y="1651000"/>
                  </a:lnTo>
                  <a:lnTo>
                    <a:pt x="1388273" y="1651000"/>
                  </a:lnTo>
                  <a:lnTo>
                    <a:pt x="1385431" y="1663700"/>
                  </a:lnTo>
                  <a:close/>
                </a:path>
              </a:pathLst>
            </a:custGeom>
            <a:solidFill>
              <a:srgbClr val="05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5919" y="229450"/>
              <a:ext cx="807085" cy="1353820"/>
            </a:xfrm>
            <a:custGeom>
              <a:avLst/>
              <a:gdLst/>
              <a:ahLst/>
              <a:cxnLst/>
              <a:rect l="l" t="t" r="r" b="b"/>
              <a:pathLst>
                <a:path w="807085" h="1353820">
                  <a:moveTo>
                    <a:pt x="458953" y="11987"/>
                  </a:moveTo>
                  <a:lnTo>
                    <a:pt x="148055" y="11987"/>
                  </a:lnTo>
                  <a:lnTo>
                    <a:pt x="174970" y="11440"/>
                  </a:lnTo>
                  <a:lnTo>
                    <a:pt x="201759" y="9632"/>
                  </a:lnTo>
                  <a:lnTo>
                    <a:pt x="228504" y="7379"/>
                  </a:lnTo>
                  <a:lnTo>
                    <a:pt x="255286" y="5497"/>
                  </a:lnTo>
                  <a:lnTo>
                    <a:pt x="347909" y="175"/>
                  </a:lnTo>
                  <a:lnTo>
                    <a:pt x="394221" y="0"/>
                  </a:lnTo>
                  <a:lnTo>
                    <a:pt x="440532" y="3994"/>
                  </a:lnTo>
                  <a:lnTo>
                    <a:pt x="453998" y="8335"/>
                  </a:lnTo>
                  <a:lnTo>
                    <a:pt x="458953" y="11987"/>
                  </a:lnTo>
                  <a:close/>
                </a:path>
                <a:path w="807085" h="1353820">
                  <a:moveTo>
                    <a:pt x="177794" y="551952"/>
                  </a:moveTo>
                  <a:lnTo>
                    <a:pt x="163629" y="549260"/>
                  </a:lnTo>
                  <a:lnTo>
                    <a:pt x="149397" y="541990"/>
                  </a:lnTo>
                  <a:lnTo>
                    <a:pt x="166749" y="534729"/>
                  </a:lnTo>
                  <a:lnTo>
                    <a:pt x="174936" y="531395"/>
                  </a:lnTo>
                  <a:lnTo>
                    <a:pt x="183035" y="528299"/>
                  </a:lnTo>
                  <a:lnTo>
                    <a:pt x="190085" y="524014"/>
                  </a:lnTo>
                  <a:lnTo>
                    <a:pt x="216000" y="466943"/>
                  </a:lnTo>
                  <a:lnTo>
                    <a:pt x="223444" y="428661"/>
                  </a:lnTo>
                  <a:lnTo>
                    <a:pt x="225707" y="389608"/>
                  </a:lnTo>
                  <a:lnTo>
                    <a:pt x="224727" y="350154"/>
                  </a:lnTo>
                  <a:lnTo>
                    <a:pt x="219822" y="288681"/>
                  </a:lnTo>
                  <a:lnTo>
                    <a:pt x="212725" y="227328"/>
                  </a:lnTo>
                  <a:lnTo>
                    <a:pt x="206819" y="186943"/>
                  </a:lnTo>
                  <a:lnTo>
                    <a:pt x="198581" y="147188"/>
                  </a:lnTo>
                  <a:lnTo>
                    <a:pt x="187485" y="108191"/>
                  </a:lnTo>
                  <a:lnTo>
                    <a:pt x="173007" y="70076"/>
                  </a:lnTo>
                  <a:lnTo>
                    <a:pt x="153108" y="35412"/>
                  </a:lnTo>
                  <a:lnTo>
                    <a:pt x="127236" y="25051"/>
                  </a:lnTo>
                  <a:lnTo>
                    <a:pt x="117812" y="23779"/>
                  </a:lnTo>
                  <a:lnTo>
                    <a:pt x="115759" y="23304"/>
                  </a:lnTo>
                  <a:lnTo>
                    <a:pt x="113627" y="23304"/>
                  </a:lnTo>
                  <a:lnTo>
                    <a:pt x="110231" y="22908"/>
                  </a:lnTo>
                  <a:lnTo>
                    <a:pt x="118462" y="12599"/>
                  </a:lnTo>
                  <a:lnTo>
                    <a:pt x="128225" y="9761"/>
                  </a:lnTo>
                  <a:lnTo>
                    <a:pt x="138447" y="10766"/>
                  </a:lnTo>
                  <a:lnTo>
                    <a:pt x="148055" y="11987"/>
                  </a:lnTo>
                  <a:lnTo>
                    <a:pt x="458953" y="11987"/>
                  </a:lnTo>
                  <a:lnTo>
                    <a:pt x="502482" y="87004"/>
                  </a:lnTo>
                  <a:lnTo>
                    <a:pt x="518563" y="136490"/>
                  </a:lnTo>
                  <a:lnTo>
                    <a:pt x="530232" y="187119"/>
                  </a:lnTo>
                  <a:lnTo>
                    <a:pt x="538675" y="238580"/>
                  </a:lnTo>
                  <a:lnTo>
                    <a:pt x="545079" y="290561"/>
                  </a:lnTo>
                  <a:lnTo>
                    <a:pt x="552294" y="361451"/>
                  </a:lnTo>
                  <a:lnTo>
                    <a:pt x="554040" y="396933"/>
                  </a:lnTo>
                  <a:lnTo>
                    <a:pt x="553291" y="432460"/>
                  </a:lnTo>
                  <a:lnTo>
                    <a:pt x="551038" y="447171"/>
                  </a:lnTo>
                  <a:lnTo>
                    <a:pt x="546935" y="461771"/>
                  </a:lnTo>
                  <a:lnTo>
                    <a:pt x="541943" y="476297"/>
                  </a:lnTo>
                  <a:lnTo>
                    <a:pt x="537025" y="490786"/>
                  </a:lnTo>
                  <a:lnTo>
                    <a:pt x="492858" y="507312"/>
                  </a:lnTo>
                  <a:lnTo>
                    <a:pt x="428083" y="522131"/>
                  </a:lnTo>
                  <a:lnTo>
                    <a:pt x="374892" y="528792"/>
                  </a:lnTo>
                  <a:lnTo>
                    <a:pt x="334113" y="531095"/>
                  </a:lnTo>
                  <a:lnTo>
                    <a:pt x="313797" y="532810"/>
                  </a:lnTo>
                  <a:lnTo>
                    <a:pt x="259313" y="538755"/>
                  </a:lnTo>
                  <a:lnTo>
                    <a:pt x="232204" y="542815"/>
                  </a:lnTo>
                  <a:lnTo>
                    <a:pt x="205303" y="548559"/>
                  </a:lnTo>
                  <a:lnTo>
                    <a:pt x="191737" y="551305"/>
                  </a:lnTo>
                  <a:lnTo>
                    <a:pt x="177794" y="551952"/>
                  </a:lnTo>
                  <a:close/>
                </a:path>
                <a:path w="807085" h="1353820">
                  <a:moveTo>
                    <a:pt x="485067" y="1169653"/>
                  </a:moveTo>
                  <a:lnTo>
                    <a:pt x="470254" y="1131430"/>
                  </a:lnTo>
                  <a:lnTo>
                    <a:pt x="458062" y="1093638"/>
                  </a:lnTo>
                  <a:lnTo>
                    <a:pt x="447469" y="1056202"/>
                  </a:lnTo>
                  <a:lnTo>
                    <a:pt x="437453" y="1019048"/>
                  </a:lnTo>
                  <a:lnTo>
                    <a:pt x="419992" y="948050"/>
                  </a:lnTo>
                  <a:lnTo>
                    <a:pt x="411303" y="912509"/>
                  </a:lnTo>
                  <a:lnTo>
                    <a:pt x="401525" y="877229"/>
                  </a:lnTo>
                  <a:lnTo>
                    <a:pt x="399770" y="866138"/>
                  </a:lnTo>
                  <a:lnTo>
                    <a:pt x="400400" y="854981"/>
                  </a:lnTo>
                  <a:lnTo>
                    <a:pt x="402124" y="843808"/>
                  </a:lnTo>
                  <a:lnTo>
                    <a:pt x="403657" y="832673"/>
                  </a:lnTo>
                  <a:lnTo>
                    <a:pt x="408272" y="785114"/>
                  </a:lnTo>
                  <a:lnTo>
                    <a:pt x="413103" y="737586"/>
                  </a:lnTo>
                  <a:lnTo>
                    <a:pt x="417415" y="689997"/>
                  </a:lnTo>
                  <a:lnTo>
                    <a:pt x="420476" y="642261"/>
                  </a:lnTo>
                  <a:lnTo>
                    <a:pt x="421866" y="621625"/>
                  </a:lnTo>
                  <a:lnTo>
                    <a:pt x="423368" y="602661"/>
                  </a:lnTo>
                  <a:lnTo>
                    <a:pt x="424188" y="584014"/>
                  </a:lnTo>
                  <a:lnTo>
                    <a:pt x="424170" y="580984"/>
                  </a:lnTo>
                  <a:lnTo>
                    <a:pt x="423480" y="562962"/>
                  </a:lnTo>
                  <a:lnTo>
                    <a:pt x="422845" y="556948"/>
                  </a:lnTo>
                  <a:lnTo>
                    <a:pt x="424503" y="553307"/>
                  </a:lnTo>
                  <a:lnTo>
                    <a:pt x="483982" y="542623"/>
                  </a:lnTo>
                  <a:lnTo>
                    <a:pt x="534182" y="527349"/>
                  </a:lnTo>
                  <a:lnTo>
                    <a:pt x="550212" y="516032"/>
                  </a:lnTo>
                  <a:lnTo>
                    <a:pt x="558916" y="509039"/>
                  </a:lnTo>
                  <a:lnTo>
                    <a:pt x="598738" y="562962"/>
                  </a:lnTo>
                  <a:lnTo>
                    <a:pt x="625522" y="625691"/>
                  </a:lnTo>
                  <a:lnTo>
                    <a:pt x="648004" y="678113"/>
                  </a:lnTo>
                  <a:lnTo>
                    <a:pt x="670709" y="730423"/>
                  </a:lnTo>
                  <a:lnTo>
                    <a:pt x="689176" y="771942"/>
                  </a:lnTo>
                  <a:lnTo>
                    <a:pt x="726883" y="854981"/>
                  </a:lnTo>
                  <a:lnTo>
                    <a:pt x="741927" y="888410"/>
                  </a:lnTo>
                  <a:lnTo>
                    <a:pt x="573857" y="888410"/>
                  </a:lnTo>
                  <a:lnTo>
                    <a:pt x="568225" y="889199"/>
                  </a:lnTo>
                  <a:lnTo>
                    <a:pt x="545819" y="944063"/>
                  </a:lnTo>
                  <a:lnTo>
                    <a:pt x="531340" y="989292"/>
                  </a:lnTo>
                  <a:lnTo>
                    <a:pt x="518524" y="1033165"/>
                  </a:lnTo>
                  <a:lnTo>
                    <a:pt x="506397" y="1077573"/>
                  </a:lnTo>
                  <a:lnTo>
                    <a:pt x="495173" y="1122930"/>
                  </a:lnTo>
                  <a:lnTo>
                    <a:pt x="485067" y="1169653"/>
                  </a:lnTo>
                  <a:close/>
                </a:path>
                <a:path w="807085" h="1353820">
                  <a:moveTo>
                    <a:pt x="0" y="1262326"/>
                  </a:moveTo>
                  <a:lnTo>
                    <a:pt x="10965" y="1201022"/>
                  </a:lnTo>
                  <a:lnTo>
                    <a:pt x="16516" y="1169653"/>
                  </a:lnTo>
                  <a:lnTo>
                    <a:pt x="21635" y="1139896"/>
                  </a:lnTo>
                  <a:lnTo>
                    <a:pt x="28772" y="1099725"/>
                  </a:lnTo>
                  <a:lnTo>
                    <a:pt x="36204" y="1059628"/>
                  </a:lnTo>
                  <a:lnTo>
                    <a:pt x="43472" y="1019048"/>
                  </a:lnTo>
                  <a:lnTo>
                    <a:pt x="49825" y="979241"/>
                  </a:lnTo>
                  <a:lnTo>
                    <a:pt x="56035" y="939596"/>
                  </a:lnTo>
                  <a:lnTo>
                    <a:pt x="62785" y="900041"/>
                  </a:lnTo>
                  <a:lnTo>
                    <a:pt x="69668" y="860515"/>
                  </a:lnTo>
                  <a:lnTo>
                    <a:pt x="76277" y="820960"/>
                  </a:lnTo>
                  <a:lnTo>
                    <a:pt x="82212" y="782022"/>
                  </a:lnTo>
                  <a:lnTo>
                    <a:pt x="87865" y="743017"/>
                  </a:lnTo>
                  <a:lnTo>
                    <a:pt x="93667" y="704026"/>
                  </a:lnTo>
                  <a:lnTo>
                    <a:pt x="100045" y="665133"/>
                  </a:lnTo>
                  <a:lnTo>
                    <a:pt x="106125" y="621625"/>
                  </a:lnTo>
                  <a:lnTo>
                    <a:pt x="110534" y="575387"/>
                  </a:lnTo>
                  <a:lnTo>
                    <a:pt x="110659" y="569452"/>
                  </a:lnTo>
                  <a:lnTo>
                    <a:pt x="110547" y="566761"/>
                  </a:lnTo>
                  <a:lnTo>
                    <a:pt x="109205" y="557581"/>
                  </a:lnTo>
                  <a:lnTo>
                    <a:pt x="106283" y="553861"/>
                  </a:lnTo>
                  <a:lnTo>
                    <a:pt x="115917" y="550458"/>
                  </a:lnTo>
                  <a:lnTo>
                    <a:pt x="120418" y="548480"/>
                  </a:lnTo>
                  <a:lnTo>
                    <a:pt x="122865" y="552516"/>
                  </a:lnTo>
                  <a:lnTo>
                    <a:pt x="146936" y="577012"/>
                  </a:lnTo>
                  <a:lnTo>
                    <a:pt x="174596" y="584014"/>
                  </a:lnTo>
                  <a:lnTo>
                    <a:pt x="393704" y="584014"/>
                  </a:lnTo>
                  <a:lnTo>
                    <a:pt x="392591" y="599827"/>
                  </a:lnTo>
                  <a:lnTo>
                    <a:pt x="388771" y="658407"/>
                  </a:lnTo>
                  <a:lnTo>
                    <a:pt x="381931" y="732746"/>
                  </a:lnTo>
                  <a:lnTo>
                    <a:pt x="377194" y="777472"/>
                  </a:lnTo>
                  <a:lnTo>
                    <a:pt x="372384" y="822199"/>
                  </a:lnTo>
                  <a:lnTo>
                    <a:pt x="367729" y="866941"/>
                  </a:lnTo>
                  <a:lnTo>
                    <a:pt x="364072" y="905781"/>
                  </a:lnTo>
                  <a:lnTo>
                    <a:pt x="360622" y="944637"/>
                  </a:lnTo>
                  <a:lnTo>
                    <a:pt x="356862" y="984119"/>
                  </a:lnTo>
                  <a:lnTo>
                    <a:pt x="348211" y="1061161"/>
                  </a:lnTo>
                  <a:lnTo>
                    <a:pt x="344247" y="1100167"/>
                  </a:lnTo>
                  <a:lnTo>
                    <a:pt x="342733" y="1113324"/>
                  </a:lnTo>
                  <a:lnTo>
                    <a:pt x="182745" y="1113324"/>
                  </a:lnTo>
                  <a:lnTo>
                    <a:pt x="172701" y="1116035"/>
                  </a:lnTo>
                  <a:lnTo>
                    <a:pt x="164270" y="1122604"/>
                  </a:lnTo>
                  <a:lnTo>
                    <a:pt x="157372" y="1129528"/>
                  </a:lnTo>
                  <a:lnTo>
                    <a:pt x="135115" y="1149409"/>
                  </a:lnTo>
                  <a:lnTo>
                    <a:pt x="111909" y="1168080"/>
                  </a:lnTo>
                  <a:lnTo>
                    <a:pt x="88615" y="1186587"/>
                  </a:lnTo>
                  <a:lnTo>
                    <a:pt x="66091" y="1205978"/>
                  </a:lnTo>
                  <a:lnTo>
                    <a:pt x="52040" y="1218842"/>
                  </a:lnTo>
                  <a:lnTo>
                    <a:pt x="7106" y="1259477"/>
                  </a:lnTo>
                  <a:lnTo>
                    <a:pt x="4974" y="1261930"/>
                  </a:lnTo>
                  <a:lnTo>
                    <a:pt x="0" y="1262326"/>
                  </a:lnTo>
                  <a:close/>
                </a:path>
                <a:path w="807085" h="1353820">
                  <a:moveTo>
                    <a:pt x="393704" y="584014"/>
                  </a:moveTo>
                  <a:lnTo>
                    <a:pt x="174596" y="584014"/>
                  </a:lnTo>
                  <a:lnTo>
                    <a:pt x="204225" y="580984"/>
                  </a:lnTo>
                  <a:lnTo>
                    <a:pt x="234203" y="575387"/>
                  </a:lnTo>
                  <a:lnTo>
                    <a:pt x="292951" y="568166"/>
                  </a:lnTo>
                  <a:lnTo>
                    <a:pt x="351936" y="562962"/>
                  </a:lnTo>
                  <a:lnTo>
                    <a:pt x="369298" y="561775"/>
                  </a:lnTo>
                  <a:lnTo>
                    <a:pt x="377975" y="561070"/>
                  </a:lnTo>
                  <a:lnTo>
                    <a:pt x="386601" y="560113"/>
                  </a:lnTo>
                  <a:lnTo>
                    <a:pt x="395050" y="559005"/>
                  </a:lnTo>
                  <a:lnTo>
                    <a:pt x="395243" y="561775"/>
                  </a:lnTo>
                  <a:lnTo>
                    <a:pt x="395243" y="562962"/>
                  </a:lnTo>
                  <a:lnTo>
                    <a:pt x="393704" y="584014"/>
                  </a:lnTo>
                  <a:close/>
                </a:path>
                <a:path w="807085" h="1353820">
                  <a:moveTo>
                    <a:pt x="806604" y="1038438"/>
                  </a:moveTo>
                  <a:lnTo>
                    <a:pt x="796773" y="1034283"/>
                  </a:lnTo>
                  <a:lnTo>
                    <a:pt x="788185" y="1028526"/>
                  </a:lnTo>
                  <a:lnTo>
                    <a:pt x="780220" y="1022145"/>
                  </a:lnTo>
                  <a:lnTo>
                    <a:pt x="772255" y="1016120"/>
                  </a:lnTo>
                  <a:lnTo>
                    <a:pt x="683755" y="956424"/>
                  </a:lnTo>
                  <a:lnTo>
                    <a:pt x="636824" y="923850"/>
                  </a:lnTo>
                  <a:lnTo>
                    <a:pt x="618949" y="911971"/>
                  </a:lnTo>
                  <a:lnTo>
                    <a:pt x="600600" y="900865"/>
                  </a:lnTo>
                  <a:lnTo>
                    <a:pt x="581481" y="890841"/>
                  </a:lnTo>
                  <a:lnTo>
                    <a:pt x="573857" y="888410"/>
                  </a:lnTo>
                  <a:lnTo>
                    <a:pt x="741927" y="888410"/>
                  </a:lnTo>
                  <a:lnTo>
                    <a:pt x="758277" y="925389"/>
                  </a:lnTo>
                  <a:lnTo>
                    <a:pt x="783483" y="984119"/>
                  </a:lnTo>
                  <a:lnTo>
                    <a:pt x="795865" y="1013588"/>
                  </a:lnTo>
                  <a:lnTo>
                    <a:pt x="799030" y="1019262"/>
                  </a:lnTo>
                  <a:lnTo>
                    <a:pt x="802715" y="1024855"/>
                  </a:lnTo>
                  <a:lnTo>
                    <a:pt x="805658" y="1031027"/>
                  </a:lnTo>
                  <a:lnTo>
                    <a:pt x="806604" y="1038438"/>
                  </a:lnTo>
                  <a:close/>
                </a:path>
                <a:path w="807085" h="1353820">
                  <a:moveTo>
                    <a:pt x="312534" y="1353258"/>
                  </a:moveTo>
                  <a:lnTo>
                    <a:pt x="284621" y="1300304"/>
                  </a:lnTo>
                  <a:lnTo>
                    <a:pt x="260971" y="1246340"/>
                  </a:lnTo>
                  <a:lnTo>
                    <a:pt x="250298" y="1220767"/>
                  </a:lnTo>
                  <a:lnTo>
                    <a:pt x="239306" y="1195314"/>
                  </a:lnTo>
                  <a:lnTo>
                    <a:pt x="216752" y="1144644"/>
                  </a:lnTo>
                  <a:lnTo>
                    <a:pt x="182745" y="1113324"/>
                  </a:lnTo>
                  <a:lnTo>
                    <a:pt x="342733" y="1113324"/>
                  </a:lnTo>
                  <a:lnTo>
                    <a:pt x="339765" y="1139114"/>
                  </a:lnTo>
                  <a:lnTo>
                    <a:pt x="333854" y="1177883"/>
                  </a:lnTo>
                  <a:lnTo>
                    <a:pt x="332318" y="1189001"/>
                  </a:lnTo>
                  <a:lnTo>
                    <a:pt x="331396" y="1200231"/>
                  </a:lnTo>
                  <a:lnTo>
                    <a:pt x="330756" y="1211504"/>
                  </a:lnTo>
                  <a:lnTo>
                    <a:pt x="330064" y="1222756"/>
                  </a:lnTo>
                  <a:lnTo>
                    <a:pt x="326827" y="1247543"/>
                  </a:lnTo>
                  <a:lnTo>
                    <a:pt x="321940" y="1272011"/>
                  </a:lnTo>
                  <a:lnTo>
                    <a:pt x="317127" y="1296464"/>
                  </a:lnTo>
                  <a:lnTo>
                    <a:pt x="314113" y="1321207"/>
                  </a:lnTo>
                  <a:lnTo>
                    <a:pt x="313633" y="1329219"/>
                  </a:lnTo>
                  <a:lnTo>
                    <a:pt x="313235" y="1337232"/>
                  </a:lnTo>
                  <a:lnTo>
                    <a:pt x="312534" y="1353258"/>
                  </a:lnTo>
                  <a:close/>
                </a:path>
              </a:pathLst>
            </a:custGeom>
            <a:solidFill>
              <a:srgbClr val="B944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211195" cy="1002030"/>
            </a:xfrm>
            <a:custGeom>
              <a:avLst/>
              <a:gdLst/>
              <a:ahLst/>
              <a:cxnLst/>
              <a:rect l="l" t="t" r="r" b="b"/>
              <a:pathLst>
                <a:path w="3211195" h="1002030">
                  <a:moveTo>
                    <a:pt x="1632031" y="704725"/>
                  </a:moveTo>
                  <a:lnTo>
                    <a:pt x="1634005" y="696970"/>
                  </a:lnTo>
                  <a:lnTo>
                    <a:pt x="1640553" y="653346"/>
                  </a:lnTo>
                  <a:lnTo>
                    <a:pt x="1640371" y="609737"/>
                  </a:lnTo>
                  <a:lnTo>
                    <a:pt x="1636592" y="566158"/>
                  </a:lnTo>
                  <a:lnTo>
                    <a:pt x="1632347" y="522623"/>
                  </a:lnTo>
                  <a:lnTo>
                    <a:pt x="1629830" y="495579"/>
                  </a:lnTo>
                  <a:lnTo>
                    <a:pt x="1622220" y="441759"/>
                  </a:lnTo>
                  <a:lnTo>
                    <a:pt x="1611034" y="387921"/>
                  </a:lnTo>
                  <a:lnTo>
                    <a:pt x="1596984" y="334185"/>
                  </a:lnTo>
                  <a:lnTo>
                    <a:pt x="1582225" y="295391"/>
                  </a:lnTo>
                  <a:lnTo>
                    <a:pt x="1565702" y="258532"/>
                  </a:lnTo>
                  <a:lnTo>
                    <a:pt x="1560333" y="248164"/>
                  </a:lnTo>
                  <a:lnTo>
                    <a:pt x="1569019" y="248006"/>
                  </a:lnTo>
                  <a:lnTo>
                    <a:pt x="1573441" y="247056"/>
                  </a:lnTo>
                  <a:lnTo>
                    <a:pt x="1587705" y="244236"/>
                  </a:lnTo>
                  <a:lnTo>
                    <a:pt x="1630689" y="236768"/>
                  </a:lnTo>
                  <a:lnTo>
                    <a:pt x="2007499" y="165304"/>
                  </a:lnTo>
                  <a:lnTo>
                    <a:pt x="2137572" y="137793"/>
                  </a:lnTo>
                  <a:lnTo>
                    <a:pt x="2522402" y="58996"/>
                  </a:lnTo>
                  <a:lnTo>
                    <a:pt x="2839964" y="0"/>
                  </a:lnTo>
                  <a:lnTo>
                    <a:pt x="3100008" y="0"/>
                  </a:lnTo>
                  <a:lnTo>
                    <a:pt x="3130904" y="55713"/>
                  </a:lnTo>
                  <a:lnTo>
                    <a:pt x="3160043" y="137287"/>
                  </a:lnTo>
                  <a:lnTo>
                    <a:pt x="3174113" y="186999"/>
                  </a:lnTo>
                  <a:lnTo>
                    <a:pt x="3185844" y="237318"/>
                  </a:lnTo>
                  <a:lnTo>
                    <a:pt x="3195177" y="288209"/>
                  </a:lnTo>
                  <a:lnTo>
                    <a:pt x="3203645" y="341530"/>
                  </a:lnTo>
                  <a:lnTo>
                    <a:pt x="3207732" y="395445"/>
                  </a:lnTo>
                  <a:lnTo>
                    <a:pt x="3208518" y="403370"/>
                  </a:lnTo>
                  <a:lnTo>
                    <a:pt x="3209992" y="411243"/>
                  </a:lnTo>
                  <a:lnTo>
                    <a:pt x="3210830" y="419250"/>
                  </a:lnTo>
                  <a:lnTo>
                    <a:pt x="3209706" y="427576"/>
                  </a:lnTo>
                  <a:lnTo>
                    <a:pt x="3210999" y="471449"/>
                  </a:lnTo>
                  <a:lnTo>
                    <a:pt x="3209508" y="515263"/>
                  </a:lnTo>
                  <a:lnTo>
                    <a:pt x="3204820" y="558899"/>
                  </a:lnTo>
                  <a:lnTo>
                    <a:pt x="3196519" y="602238"/>
                  </a:lnTo>
                  <a:lnTo>
                    <a:pt x="3179563" y="655080"/>
                  </a:lnTo>
                  <a:lnTo>
                    <a:pt x="3160015" y="691085"/>
                  </a:lnTo>
                  <a:lnTo>
                    <a:pt x="3154395" y="703558"/>
                  </a:lnTo>
                  <a:lnTo>
                    <a:pt x="1706532" y="703558"/>
                  </a:lnTo>
                  <a:lnTo>
                    <a:pt x="1673869" y="703598"/>
                  </a:lnTo>
                  <a:lnTo>
                    <a:pt x="1641191" y="704409"/>
                  </a:lnTo>
                  <a:lnTo>
                    <a:pt x="1635190" y="704646"/>
                  </a:lnTo>
                  <a:lnTo>
                    <a:pt x="1632031" y="704725"/>
                  </a:lnTo>
                  <a:close/>
                </a:path>
                <a:path w="3211195" h="1002030">
                  <a:moveTo>
                    <a:pt x="3123479" y="758620"/>
                  </a:moveTo>
                  <a:lnTo>
                    <a:pt x="3116767" y="757354"/>
                  </a:lnTo>
                  <a:lnTo>
                    <a:pt x="3064956" y="750661"/>
                  </a:lnTo>
                  <a:lnTo>
                    <a:pt x="3012901" y="748272"/>
                  </a:lnTo>
                  <a:lnTo>
                    <a:pt x="2960743" y="747694"/>
                  </a:lnTo>
                  <a:lnTo>
                    <a:pt x="2908621" y="746432"/>
                  </a:lnTo>
                  <a:lnTo>
                    <a:pt x="2547722" y="732907"/>
                  </a:lnTo>
                  <a:lnTo>
                    <a:pt x="2152778" y="711843"/>
                  </a:lnTo>
                  <a:lnTo>
                    <a:pt x="2103241" y="709751"/>
                  </a:lnTo>
                  <a:lnTo>
                    <a:pt x="1957743" y="705526"/>
                  </a:lnTo>
                  <a:lnTo>
                    <a:pt x="1706532" y="703558"/>
                  </a:lnTo>
                  <a:lnTo>
                    <a:pt x="3154395" y="703558"/>
                  </a:lnTo>
                  <a:lnTo>
                    <a:pt x="3150869" y="711383"/>
                  </a:lnTo>
                  <a:lnTo>
                    <a:pt x="3141649" y="731696"/>
                  </a:lnTo>
                  <a:lnTo>
                    <a:pt x="3130822" y="751260"/>
                  </a:lnTo>
                  <a:lnTo>
                    <a:pt x="3126321" y="758383"/>
                  </a:lnTo>
                  <a:lnTo>
                    <a:pt x="3123479" y="758620"/>
                  </a:lnTo>
                  <a:close/>
                </a:path>
                <a:path w="3211195" h="1002030">
                  <a:moveTo>
                    <a:pt x="0" y="1001839"/>
                  </a:moveTo>
                  <a:lnTo>
                    <a:pt x="0" y="85712"/>
                  </a:lnTo>
                  <a:lnTo>
                    <a:pt x="30588" y="91625"/>
                  </a:lnTo>
                  <a:lnTo>
                    <a:pt x="65347" y="98977"/>
                  </a:lnTo>
                  <a:lnTo>
                    <a:pt x="213762" y="132530"/>
                  </a:lnTo>
                  <a:lnTo>
                    <a:pt x="315131" y="153196"/>
                  </a:lnTo>
                  <a:lnTo>
                    <a:pt x="343619" y="158560"/>
                  </a:lnTo>
                  <a:lnTo>
                    <a:pt x="409856" y="169856"/>
                  </a:lnTo>
                  <a:lnTo>
                    <a:pt x="484999" y="183649"/>
                  </a:lnTo>
                  <a:lnTo>
                    <a:pt x="555056" y="194597"/>
                  </a:lnTo>
                  <a:lnTo>
                    <a:pt x="651551" y="212393"/>
                  </a:lnTo>
                  <a:lnTo>
                    <a:pt x="897836" y="251013"/>
                  </a:lnTo>
                  <a:lnTo>
                    <a:pt x="1034640" y="269896"/>
                  </a:lnTo>
                  <a:lnTo>
                    <a:pt x="1087498" y="276351"/>
                  </a:lnTo>
                  <a:lnTo>
                    <a:pt x="1129737" y="280706"/>
                  </a:lnTo>
                  <a:lnTo>
                    <a:pt x="1177285" y="283065"/>
                  </a:lnTo>
                  <a:lnTo>
                    <a:pt x="1185892" y="283224"/>
                  </a:lnTo>
                  <a:lnTo>
                    <a:pt x="1189682" y="285914"/>
                  </a:lnTo>
                  <a:lnTo>
                    <a:pt x="1208349" y="330605"/>
                  </a:lnTo>
                  <a:lnTo>
                    <a:pt x="1219787" y="368547"/>
                  </a:lnTo>
                  <a:lnTo>
                    <a:pt x="1228470" y="407275"/>
                  </a:lnTo>
                  <a:lnTo>
                    <a:pt x="1235243" y="446648"/>
                  </a:lnTo>
                  <a:lnTo>
                    <a:pt x="1241435" y="491256"/>
                  </a:lnTo>
                  <a:lnTo>
                    <a:pt x="1246101" y="535939"/>
                  </a:lnTo>
                  <a:lnTo>
                    <a:pt x="1249168" y="580710"/>
                  </a:lnTo>
                  <a:lnTo>
                    <a:pt x="1250562" y="625585"/>
                  </a:lnTo>
                  <a:lnTo>
                    <a:pt x="1249031" y="651544"/>
                  </a:lnTo>
                  <a:lnTo>
                    <a:pt x="1237026" y="701920"/>
                  </a:lnTo>
                  <a:lnTo>
                    <a:pt x="1216924" y="735115"/>
                  </a:lnTo>
                  <a:lnTo>
                    <a:pt x="1179539" y="745725"/>
                  </a:lnTo>
                  <a:lnTo>
                    <a:pt x="1141880" y="755059"/>
                  </a:lnTo>
                  <a:lnTo>
                    <a:pt x="1066421" y="773103"/>
                  </a:lnTo>
                  <a:lnTo>
                    <a:pt x="1033267" y="782144"/>
                  </a:lnTo>
                  <a:lnTo>
                    <a:pt x="1016686" y="786480"/>
                  </a:lnTo>
                  <a:lnTo>
                    <a:pt x="1000172" y="790118"/>
                  </a:lnTo>
                  <a:lnTo>
                    <a:pt x="968026" y="796611"/>
                  </a:lnTo>
                  <a:lnTo>
                    <a:pt x="903854" y="810161"/>
                  </a:lnTo>
                  <a:lnTo>
                    <a:pt x="852010" y="819609"/>
                  </a:lnTo>
                  <a:lnTo>
                    <a:pt x="793447" y="831350"/>
                  </a:lnTo>
                  <a:lnTo>
                    <a:pt x="418709" y="901253"/>
                  </a:lnTo>
                  <a:lnTo>
                    <a:pt x="387895" y="907641"/>
                  </a:lnTo>
                  <a:lnTo>
                    <a:pt x="234874" y="941787"/>
                  </a:lnTo>
                  <a:lnTo>
                    <a:pt x="102524" y="974673"/>
                  </a:lnTo>
                  <a:lnTo>
                    <a:pt x="0" y="1001839"/>
                  </a:lnTo>
                  <a:close/>
                </a:path>
              </a:pathLst>
            </a:custGeom>
            <a:solidFill>
              <a:srgbClr val="FBD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18168" y="350118"/>
            <a:ext cx="426910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490" dirty="0">
                <a:solidFill>
                  <a:srgbClr val="FFFFFF"/>
                </a:solidFill>
                <a:latin typeface="Verdana"/>
                <a:cs typeface="Verdana"/>
              </a:rPr>
              <a:t>Implementasi</a:t>
            </a:r>
            <a:endParaRPr sz="5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194" y="1995032"/>
            <a:ext cx="67900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i="1" spc="-434" dirty="0">
                <a:solidFill>
                  <a:srgbClr val="FFFFFF"/>
                </a:solidFill>
                <a:latin typeface="Trebuchet MS"/>
                <a:cs typeface="Trebuchet MS"/>
              </a:rPr>
              <a:t>A. </a:t>
            </a:r>
            <a:r>
              <a:rPr sz="3900" i="1" spc="-480" dirty="0">
                <a:solidFill>
                  <a:srgbClr val="FFFFFF"/>
                </a:solidFill>
                <a:latin typeface="Trebuchet MS"/>
                <a:cs typeface="Trebuchet MS"/>
              </a:rPr>
              <a:t>GAMBAR </a:t>
            </a:r>
            <a:r>
              <a:rPr sz="3900" i="1" spc="-450" dirty="0">
                <a:solidFill>
                  <a:srgbClr val="FFFFFF"/>
                </a:solidFill>
                <a:latin typeface="Trebuchet MS"/>
                <a:cs typeface="Trebuchet MS"/>
              </a:rPr>
              <a:t>RANGKAIAN </a:t>
            </a:r>
            <a:r>
              <a:rPr sz="3900" i="1" spc="-204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3900" i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i="1" spc="-430" dirty="0">
                <a:solidFill>
                  <a:srgbClr val="FFFFFF"/>
                </a:solidFill>
                <a:latin typeface="Trebuchet MS"/>
                <a:cs typeface="Trebuchet MS"/>
              </a:rPr>
              <a:t>TINKERCAD</a:t>
            </a:r>
            <a:endParaRPr sz="39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321774" y="552388"/>
              <a:ext cx="14125589" cy="94392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59882" y="8000146"/>
              <a:ext cx="3328118" cy="2286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994482"/>
              <a:ext cx="2959864" cy="32925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088238"/>
              <a:ext cx="2663825" cy="953135"/>
            </a:xfrm>
            <a:custGeom>
              <a:avLst/>
              <a:gdLst/>
              <a:ahLst/>
              <a:cxnLst/>
              <a:rect l="l" t="t" r="r" b="b"/>
              <a:pathLst>
                <a:path w="2663825" h="953134">
                  <a:moveTo>
                    <a:pt x="2419969" y="455705"/>
                  </a:moveTo>
                  <a:lnTo>
                    <a:pt x="2469585" y="451097"/>
                  </a:lnTo>
                  <a:lnTo>
                    <a:pt x="2518855" y="445882"/>
                  </a:lnTo>
                  <a:lnTo>
                    <a:pt x="2567648" y="439997"/>
                  </a:lnTo>
                  <a:lnTo>
                    <a:pt x="2615836" y="433377"/>
                  </a:lnTo>
                  <a:lnTo>
                    <a:pt x="2663289" y="425956"/>
                  </a:lnTo>
                  <a:lnTo>
                    <a:pt x="1560691" y="24340"/>
                  </a:lnTo>
                  <a:lnTo>
                    <a:pt x="1559339" y="23889"/>
                  </a:lnTo>
                  <a:lnTo>
                    <a:pt x="1497608" y="0"/>
                  </a:lnTo>
                  <a:lnTo>
                    <a:pt x="1446430" y="14409"/>
                  </a:lnTo>
                  <a:lnTo>
                    <a:pt x="1391662" y="28397"/>
                  </a:lnTo>
                  <a:lnTo>
                    <a:pt x="1335458" y="41708"/>
                  </a:lnTo>
                  <a:lnTo>
                    <a:pt x="1279972" y="54089"/>
                  </a:lnTo>
                  <a:lnTo>
                    <a:pt x="2419969" y="455705"/>
                  </a:lnTo>
                  <a:close/>
                </a:path>
                <a:path w="2663825" h="953134">
                  <a:moveTo>
                    <a:pt x="1666129" y="704968"/>
                  </a:moveTo>
                  <a:lnTo>
                    <a:pt x="1715745" y="700140"/>
                  </a:lnTo>
                  <a:lnTo>
                    <a:pt x="1765014" y="694792"/>
                  </a:lnTo>
                  <a:lnTo>
                    <a:pt x="1813808" y="688839"/>
                  </a:lnTo>
                  <a:lnTo>
                    <a:pt x="1861996" y="682193"/>
                  </a:lnTo>
                  <a:lnTo>
                    <a:pt x="1909449" y="674768"/>
                  </a:lnTo>
                  <a:lnTo>
                    <a:pt x="806850" y="273152"/>
                  </a:lnTo>
                  <a:lnTo>
                    <a:pt x="805499" y="272702"/>
                  </a:lnTo>
                  <a:lnTo>
                    <a:pt x="743768" y="248812"/>
                  </a:lnTo>
                  <a:lnTo>
                    <a:pt x="692400" y="263039"/>
                  </a:lnTo>
                  <a:lnTo>
                    <a:pt x="637653" y="277096"/>
                  </a:lnTo>
                  <a:lnTo>
                    <a:pt x="581554" y="290647"/>
                  </a:lnTo>
                  <a:lnTo>
                    <a:pt x="526132" y="303352"/>
                  </a:lnTo>
                  <a:lnTo>
                    <a:pt x="1666129" y="704968"/>
                  </a:lnTo>
                  <a:close/>
                </a:path>
                <a:path w="2663825" h="953134">
                  <a:moveTo>
                    <a:pt x="912289" y="952879"/>
                  </a:moveTo>
                  <a:lnTo>
                    <a:pt x="961904" y="948271"/>
                  </a:lnTo>
                  <a:lnTo>
                    <a:pt x="1011174" y="943057"/>
                  </a:lnTo>
                  <a:lnTo>
                    <a:pt x="1059968" y="937172"/>
                  </a:lnTo>
                  <a:lnTo>
                    <a:pt x="1108156" y="930551"/>
                  </a:lnTo>
                  <a:lnTo>
                    <a:pt x="1155609" y="923130"/>
                  </a:lnTo>
                  <a:lnTo>
                    <a:pt x="53010" y="521514"/>
                  </a:lnTo>
                  <a:lnTo>
                    <a:pt x="51658" y="521063"/>
                  </a:lnTo>
                  <a:lnTo>
                    <a:pt x="0" y="501131"/>
                  </a:lnTo>
                  <a:lnTo>
                    <a:pt x="0" y="632092"/>
                  </a:lnTo>
                  <a:lnTo>
                    <a:pt x="912289" y="952879"/>
                  </a:lnTo>
                  <a:close/>
                </a:path>
              </a:pathLst>
            </a:custGeom>
            <a:solidFill>
              <a:srgbClr val="BE8E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004399"/>
              <a:ext cx="5492408" cy="3282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409" y="5"/>
              <a:ext cx="2224178" cy="21283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spc="-755" dirty="0"/>
              <a:t>B. </a:t>
            </a:r>
            <a:r>
              <a:rPr spc="-595" dirty="0"/>
              <a:t>CARA </a:t>
            </a:r>
            <a:r>
              <a:rPr spc="-495" dirty="0"/>
              <a:t>KERJA</a:t>
            </a:r>
            <a:r>
              <a:rPr spc="-500" dirty="0"/>
              <a:t> </a:t>
            </a:r>
            <a:r>
              <a:rPr spc="-450" dirty="0"/>
              <a:t>ALAT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34615" y="1968996"/>
            <a:ext cx="12967970" cy="695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KONDISI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PEMASANGAN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PIR,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210" dirty="0">
                <a:solidFill>
                  <a:srgbClr val="CDDEEB"/>
                </a:solidFill>
                <a:latin typeface="Trebuchet MS"/>
                <a:cs typeface="Trebuchet MS"/>
              </a:rPr>
              <a:t>2,</a:t>
            </a:r>
            <a:r>
              <a:rPr sz="3050" i="1" spc="-69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DIDALAM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63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</a:t>
            </a:r>
            <a:r>
              <a:rPr sz="3050" i="1" spc="-22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00" dirty="0">
                <a:solidFill>
                  <a:srgbClr val="CDDEEB"/>
                </a:solidFill>
                <a:latin typeface="Trebuchet MS"/>
                <a:cs typeface="Trebuchet MS"/>
              </a:rPr>
              <a:t>16X2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DIDEKAT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63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DILUAR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marL="113664" marR="106045" algn="ctr">
              <a:lnSpc>
                <a:spcPts val="3640"/>
              </a:lnSpc>
              <a:spcBef>
                <a:spcPts val="125"/>
              </a:spcBef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MOBIL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MASUK,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409" dirty="0">
                <a:solidFill>
                  <a:srgbClr val="CDDEEB"/>
                </a:solidFill>
                <a:latin typeface="Trebuchet MS"/>
                <a:cs typeface="Trebuchet MS"/>
              </a:rPr>
              <a:t>KEDATANGAN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MOBIL/MOTOR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35" dirty="0">
                <a:solidFill>
                  <a:srgbClr val="CDDEEB"/>
                </a:solidFill>
                <a:latin typeface="Trebuchet MS"/>
                <a:cs typeface="Trebuchet MS"/>
              </a:rPr>
              <a:t>PIR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DIDALAM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330" dirty="0">
                <a:solidFill>
                  <a:srgbClr val="CDDEEB"/>
                </a:solidFill>
                <a:latin typeface="Trebuchet MS"/>
                <a:cs typeface="Trebuchet MS"/>
              </a:rPr>
              <a:t>TIDAK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ADA </a:t>
            </a:r>
            <a:r>
              <a:rPr sz="3050" i="1" spc="-380" dirty="0">
                <a:solidFill>
                  <a:srgbClr val="CDDEEB"/>
                </a:solidFill>
                <a:latin typeface="Trebuchet MS"/>
                <a:cs typeface="Trebuchet MS"/>
              </a:rPr>
              <a:t>GERAKAN </a:t>
            </a:r>
            <a:r>
              <a:rPr sz="3050" i="1" spc="-465" dirty="0">
                <a:solidFill>
                  <a:srgbClr val="CDDEEB"/>
                </a:solidFill>
                <a:latin typeface="Trebuchet MS"/>
                <a:cs typeface="Trebuchet MS"/>
              </a:rPr>
              <a:t>ATAU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PUSH 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BUTTON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DITEKAN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MAKA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RUMAH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SECARA </a:t>
            </a:r>
            <a:r>
              <a:rPr sz="3050" i="1" spc="-420" dirty="0">
                <a:solidFill>
                  <a:srgbClr val="CDDEEB"/>
                </a:solidFill>
                <a:latin typeface="Trebuchet MS"/>
                <a:cs typeface="Trebuchet MS"/>
              </a:rPr>
              <a:t>OTOMATIS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TERBUKA </a:t>
            </a:r>
            <a:r>
              <a:rPr sz="3050" i="1" spc="-265" dirty="0">
                <a:solidFill>
                  <a:srgbClr val="CDDEEB"/>
                </a:solidFill>
                <a:latin typeface="Trebuchet MS"/>
                <a:cs typeface="Trebuchet MS"/>
              </a:rPr>
              <a:t>(DILIHAT 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PADA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KEADAAN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 </a:t>
            </a:r>
            <a:r>
              <a:rPr sz="3050" i="1" spc="-290" dirty="0">
                <a:solidFill>
                  <a:srgbClr val="CDDEEB"/>
                </a:solidFill>
                <a:latin typeface="Trebuchet MS"/>
                <a:cs typeface="Trebuchet MS"/>
              </a:rPr>
              <a:t>BERPUTAR),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80" dirty="0">
                <a:solidFill>
                  <a:srgbClr val="CDDEEB"/>
                </a:solidFill>
                <a:latin typeface="Trebuchet MS"/>
                <a:cs typeface="Trebuchet MS"/>
              </a:rPr>
              <a:t>MENAMPILKAN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DATA </a:t>
            </a:r>
            <a:r>
              <a:rPr sz="3050" i="1" spc="-409" dirty="0">
                <a:solidFill>
                  <a:srgbClr val="CDDEEB"/>
                </a:solidFill>
                <a:latin typeface="Trebuchet MS"/>
                <a:cs typeface="Trebuchet MS"/>
              </a:rPr>
              <a:t>BAHWA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TERBUKA.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49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MOBIL/MOTOR </a:t>
            </a:r>
            <a:r>
              <a:rPr sz="3050" i="1" spc="-45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SUDAH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MASUK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05" dirty="0">
                <a:solidFill>
                  <a:srgbClr val="CDDEEB"/>
                </a:solidFill>
                <a:latin typeface="Trebuchet MS"/>
                <a:cs typeface="Trebuchet MS"/>
              </a:rPr>
              <a:t>DITANDAI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DENGAN</a:t>
            </a:r>
            <a:endParaRPr sz="3050">
              <a:latin typeface="Trebuchet MS"/>
              <a:cs typeface="Trebuchet MS"/>
            </a:endParaRPr>
          </a:p>
          <a:p>
            <a:pPr marL="295910" marR="288290" algn="ctr">
              <a:lnSpc>
                <a:spcPts val="3640"/>
              </a:lnSpc>
              <a:spcBef>
                <a:spcPts val="130"/>
              </a:spcBef>
            </a:pP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MENYALANYA 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LAMPU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SECARA </a:t>
            </a:r>
            <a:r>
              <a:rPr sz="3050" i="1" spc="-229" dirty="0">
                <a:solidFill>
                  <a:srgbClr val="CDDEEB"/>
                </a:solidFill>
                <a:latin typeface="Trebuchet MS"/>
                <a:cs typeface="Trebuchet MS"/>
              </a:rPr>
              <a:t>FLIPFLOP,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KEMUDIAN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35" dirty="0">
                <a:solidFill>
                  <a:srgbClr val="CDDEEB"/>
                </a:solidFill>
                <a:latin typeface="Trebuchet MS"/>
                <a:cs typeface="Trebuchet MS"/>
              </a:rPr>
              <a:t>PIR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2 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JARAK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80" dirty="0">
                <a:solidFill>
                  <a:srgbClr val="CDDEEB"/>
                </a:solidFill>
                <a:latin typeface="Trebuchet MS"/>
                <a:cs typeface="Trebuchet MS"/>
              </a:rPr>
              <a:t>GERAKAN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MOBIL </a:t>
            </a:r>
            <a:r>
              <a:rPr sz="3050" i="1" spc="-45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215" dirty="0">
                <a:solidFill>
                  <a:srgbClr val="CDDEEB"/>
                </a:solidFill>
                <a:latin typeface="Trebuchet MS"/>
                <a:cs typeface="Trebuchet MS"/>
              </a:rPr>
              <a:t>DIPARKIR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BERUBAH  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MENJADI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UNGU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BUZZER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</a:t>
            </a:r>
            <a:r>
              <a:rPr sz="3050" i="1" spc="-6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BERHENTI.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500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400" dirty="0">
                <a:solidFill>
                  <a:srgbClr val="CDDEEB"/>
                </a:solidFill>
                <a:latin typeface="Trebuchet MS"/>
                <a:cs typeface="Trebuchet MS"/>
              </a:rPr>
              <a:t>LANGKAH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TERAKHIR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INGIN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MENUTUP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45" dirty="0">
                <a:solidFill>
                  <a:srgbClr val="CDDEEB"/>
                </a:solidFill>
                <a:latin typeface="Trebuchet MS"/>
                <a:cs typeface="Trebuchet MS"/>
              </a:rPr>
              <a:t>GARASI,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PUSH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BUTTON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2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DITEKAN</a:t>
            </a:r>
            <a:r>
              <a:rPr sz="3050" i="1" spc="-53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</a:t>
            </a:r>
            <a:endParaRPr sz="3050">
              <a:latin typeface="Trebuchet MS"/>
              <a:cs typeface="Trebuchet MS"/>
            </a:endParaRPr>
          </a:p>
          <a:p>
            <a:pPr marL="356235" marR="348615" algn="ctr">
              <a:lnSpc>
                <a:spcPts val="3640"/>
              </a:lnSpc>
              <a:spcBef>
                <a:spcPts val="125"/>
              </a:spcBef>
            </a:pP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DATA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229" dirty="0">
                <a:solidFill>
                  <a:srgbClr val="CDDEEB"/>
                </a:solidFill>
                <a:latin typeface="Trebuchet MS"/>
                <a:cs typeface="Trebuchet MS"/>
              </a:rPr>
              <a:t>DIKIRIMKAN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KE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“PINTU </a:t>
            </a:r>
            <a:r>
              <a:rPr sz="3050" i="1" spc="-305" dirty="0">
                <a:solidFill>
                  <a:srgbClr val="CDDEEB"/>
                </a:solidFill>
                <a:latin typeface="Trebuchet MS"/>
                <a:cs typeface="Trebuchet MS"/>
              </a:rPr>
              <a:t>DITUTUP”,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 </a:t>
            </a:r>
            <a:r>
              <a:rPr sz="3050" i="1" spc="-330" dirty="0">
                <a:solidFill>
                  <a:srgbClr val="CDDEEB"/>
                </a:solidFill>
                <a:latin typeface="Trebuchet MS"/>
                <a:cs typeface="Trebuchet MS"/>
              </a:rPr>
              <a:t>BERGERAK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MENUTUP 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BUZZER</a:t>
            </a:r>
            <a:r>
              <a:rPr sz="3050" i="1" spc="-24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BERBUNYI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708</Words>
  <Application>Microsoft Office PowerPoint</Application>
  <PresentationFormat>Custom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Verdana</vt:lpstr>
      <vt:lpstr>Office Theme</vt:lpstr>
      <vt:lpstr>PowerPoint Presentation</vt:lpstr>
      <vt:lpstr>Latar Belakang</vt:lpstr>
      <vt:lpstr>.</vt:lpstr>
      <vt:lpstr>BUZZER BUZZER ATAU PAGER ADALAH PERANGKAT SINYAL AUDIO YANG MUNGKIN  MEKANIS YANG DIGUNAKAN DALAM PERANGKAT ALARM, TIMER, DAN  KONFIRMASI INPUT PENGGUNA.</vt:lpstr>
      <vt:lpstr>Alternatif Yang Ada, Alasan Pemilihan Solusi  </vt:lpstr>
      <vt:lpstr>Desain</vt:lpstr>
      <vt:lpstr>B</vt:lpstr>
      <vt:lpstr>PowerPoint Presentation</vt:lpstr>
      <vt:lpstr>B. CARA KERJA ALAT</vt:lpstr>
      <vt:lpstr>C. BAGAIMANA MENERAPKAN SOLUSI UNTUK MENJAWAB LATAR BELAKANG?</vt:lpstr>
      <vt:lpstr>PENGUJIAN</vt:lpstr>
      <vt:lpstr>SEMUA SENSOR MENDETEKSI</vt:lpstr>
      <vt:lpstr>GARASI PINTU TERBUKA</vt:lpstr>
      <vt:lpstr>GARASI PINTU TERTUTUP</vt:lpstr>
      <vt:lpstr>Simulasi Pada Tinkercad    </vt:lpstr>
      <vt:lpstr>Simulasi Pada Tinkercad    </vt:lpstr>
      <vt:lpstr>Simulasi Pada Tinkercad    </vt:lpstr>
      <vt:lpstr>B. TROUBLESHOOTING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TUGAS BESAR PENGANTAR REKAYSA DAN DESAIN</dc:title>
  <dc:creator>Fany Maulani</dc:creator>
  <cp:keywords>DAE1JfsBB_4,BADELu-nv7A</cp:keywords>
  <cp:lastModifiedBy>Muhammad Agung Laksono</cp:lastModifiedBy>
  <cp:revision>4</cp:revision>
  <dcterms:created xsi:type="dcterms:W3CDTF">2022-01-11T15:30:04Z</dcterms:created>
  <dcterms:modified xsi:type="dcterms:W3CDTF">2022-01-12T03:48:58Z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2022-01-11T00:00:00Z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2022-01-11T00:00:00Z</vt:filetime>
  </property>
</Properties>
</file>